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52" r:id="rId2"/>
    <p:sldMasterId id="2147483806" r:id="rId3"/>
    <p:sldMasterId id="2147483836" r:id="rId4"/>
  </p:sldMasterIdLst>
  <p:notesMasterIdLst>
    <p:notesMasterId r:id="rId45"/>
  </p:notesMasterIdLst>
  <p:handoutMasterIdLst>
    <p:handoutMasterId r:id="rId46"/>
  </p:handoutMasterIdLst>
  <p:sldIdLst>
    <p:sldId id="256" r:id="rId5"/>
    <p:sldId id="302" r:id="rId6"/>
    <p:sldId id="461" r:id="rId7"/>
    <p:sldId id="710" r:id="rId8"/>
    <p:sldId id="744" r:id="rId9"/>
    <p:sldId id="784" r:id="rId10"/>
    <p:sldId id="730" r:id="rId11"/>
    <p:sldId id="731" r:id="rId12"/>
    <p:sldId id="739" r:id="rId13"/>
    <p:sldId id="742" r:id="rId14"/>
    <p:sldId id="740" r:id="rId15"/>
    <p:sldId id="735" r:id="rId16"/>
    <p:sldId id="736" r:id="rId17"/>
    <p:sldId id="745" r:id="rId18"/>
    <p:sldId id="787" r:id="rId19"/>
    <p:sldId id="746" r:id="rId20"/>
    <p:sldId id="748" r:id="rId21"/>
    <p:sldId id="749" r:id="rId22"/>
    <p:sldId id="751" r:id="rId23"/>
    <p:sldId id="752" r:id="rId24"/>
    <p:sldId id="753" r:id="rId25"/>
    <p:sldId id="754" r:id="rId26"/>
    <p:sldId id="756" r:id="rId27"/>
    <p:sldId id="757" r:id="rId28"/>
    <p:sldId id="758" r:id="rId29"/>
    <p:sldId id="759" r:id="rId30"/>
    <p:sldId id="788" r:id="rId31"/>
    <p:sldId id="789" r:id="rId32"/>
    <p:sldId id="790" r:id="rId33"/>
    <p:sldId id="760" r:id="rId34"/>
    <p:sldId id="761" r:id="rId35"/>
    <p:sldId id="762" r:id="rId36"/>
    <p:sldId id="763" r:id="rId37"/>
    <p:sldId id="764" r:id="rId38"/>
    <p:sldId id="773" r:id="rId39"/>
    <p:sldId id="774" r:id="rId40"/>
    <p:sldId id="775" r:id="rId41"/>
    <p:sldId id="777" r:id="rId42"/>
    <p:sldId id="783" r:id="rId43"/>
    <p:sldId id="702" r:id="rId44"/>
  </p:sldIdLst>
  <p:sldSz cx="7559675" cy="425132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9">
          <p15:clr>
            <a:srgbClr val="A4A3A4"/>
          </p15:clr>
        </p15:guide>
        <p15:guide id="2" orient="horz" pos="273" userDrawn="1">
          <p15:clr>
            <a:srgbClr val="A4A3A4"/>
          </p15:clr>
        </p15:guide>
        <p15:guide id="3" orient="horz" pos="1271" userDrawn="1">
          <p15:clr>
            <a:srgbClr val="A4A3A4"/>
          </p15:clr>
        </p15:guide>
        <p15:guide id="4" orient="horz" pos="1021" userDrawn="1">
          <p15:clr>
            <a:srgbClr val="A4A3A4"/>
          </p15:clr>
        </p15:guide>
        <p15:guide id="6" pos="4445" userDrawn="1">
          <p15:clr>
            <a:srgbClr val="A4A3A4"/>
          </p15:clr>
        </p15:guide>
        <p15:guide id="7" pos="2381" userDrawn="1">
          <p15:clr>
            <a:srgbClr val="A4A3A4"/>
          </p15:clr>
        </p15:guide>
        <p15:guide id="8" pos="2167">
          <p15:clr>
            <a:srgbClr val="A4A3A4"/>
          </p15:clr>
        </p15:guide>
        <p15:guide id="9" pos="2724">
          <p15:clr>
            <a:srgbClr val="A4A3A4"/>
          </p15:clr>
        </p15:guide>
        <p15:guide id="10" pos="703" userDrawn="1">
          <p15:clr>
            <a:srgbClr val="A4A3A4"/>
          </p15:clr>
        </p15:guide>
        <p15:guide id="11" pos="3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569"/>
    <a:srgbClr val="38936A"/>
    <a:srgbClr val="84C29C"/>
    <a:srgbClr val="6F9DC5"/>
    <a:srgbClr val="DF0D36"/>
    <a:srgbClr val="58A2D0"/>
    <a:srgbClr val="79A8A6"/>
    <a:srgbClr val="1D5582"/>
    <a:srgbClr val="F4B223"/>
    <a:srgbClr val="D82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84018" autoAdjust="0"/>
  </p:normalViewPr>
  <p:slideViewPr>
    <p:cSldViewPr snapToGrid="0">
      <p:cViewPr varScale="1">
        <p:scale>
          <a:sx n="116" d="100"/>
          <a:sy n="116" d="100"/>
        </p:scale>
        <p:origin x="1320" y="96"/>
      </p:cViewPr>
      <p:guideLst>
        <p:guide orient="horz" pos="2409"/>
        <p:guide orient="horz" pos="273"/>
        <p:guide orient="horz" pos="1271"/>
        <p:guide orient="horz" pos="1021"/>
        <p:guide pos="4445"/>
        <p:guide pos="2381"/>
        <p:guide pos="2167"/>
        <p:guide pos="2724"/>
        <p:guide pos="703"/>
        <p:guide pos="3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9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00332661905632"/>
          <c:y val="2.3364099130009253E-2"/>
          <c:w val="0.46512486266251601"/>
          <c:h val="0.897197963827959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4C29C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B0-41C6-87E2-7B4ED83837F4}"/>
              </c:ext>
            </c:extLst>
          </c:dPt>
          <c:dPt>
            <c:idx val="1"/>
            <c:bubble3D val="0"/>
            <c:explosion val="11"/>
            <c:spPr>
              <a:solidFill>
                <a:srgbClr val="84C29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B0-41C6-87E2-7B4ED83837F4}"/>
              </c:ext>
            </c:extLst>
          </c:dPt>
          <c:cat>
            <c:strRef>
              <c:f>Лист1!$A$2:$A$3</c:f>
              <c:strCache>
                <c:ptCount val="2"/>
                <c:pt idx="0">
                  <c:v>Инцидент</c:v>
                </c:pt>
                <c:pt idx="1">
                  <c:v>Все впорядке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B0-41C6-87E2-7B4ED8383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4461382113821141E-2"/>
          <c:y val="0.86295839489494464"/>
          <c:w val="0.25312042208386748"/>
          <c:h val="0.137020050376479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600332661905632"/>
          <c:y val="2.3364099130009253E-2"/>
          <c:w val="0.46512486266251601"/>
          <c:h val="0.897197963827959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38-48FA-ACDA-611CB3CC6E92}"/>
              </c:ext>
            </c:extLst>
          </c:dPt>
          <c:dPt>
            <c:idx val="1"/>
            <c:bubble3D val="0"/>
            <c:explosion val="11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38-48FA-ACDA-611CB3CC6E92}"/>
              </c:ext>
            </c:extLst>
          </c:dPt>
          <c:cat>
            <c:strRef>
              <c:f>Лист1!$A$2:$A$3</c:f>
              <c:strCache>
                <c:ptCount val="2"/>
                <c:pt idx="0">
                  <c:v>Инцидент</c:v>
                </c:pt>
                <c:pt idx="1">
                  <c:v>Все впорядке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38-48FA-ACDA-611CB3CC6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8110681784238355"/>
          <c:w val="0.25312042208386748"/>
          <c:h val="0.185355053253850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189558857392779E-2"/>
          <c:y val="5.3088195706917432E-2"/>
          <c:w val="0.90685389655969639"/>
          <c:h val="0.78142336331324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Диаграммы!$A$5:$B$5</c:f>
              <c:strCache>
                <c:ptCount val="2"/>
                <c:pt idx="0">
                  <c:v>Компании с повышающимся/неизменным уровнем травматизма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Диаграммы!$C$3:$G$3</c:f>
              <c:strCache>
                <c:ptCount val="5"/>
                <c:pt idx="0">
                  <c:v>Мнение руководства на основании своего опыта и информации о несчастных случаях</c:v>
                </c:pt>
                <c:pt idx="1">
                  <c:v>Анализ системных / коренных причин несчастных случаев</c:v>
                </c:pt>
                <c:pt idx="2">
                  <c:v>Оценка рисков – тяжести и вероятности происшествий с учетом прошлого опыта</c:v>
                </c:pt>
                <c:pt idx="3">
                  <c:v>Анализ системных / коренных причин потенциально опасных событий</c:v>
                </c:pt>
                <c:pt idx="4">
                  <c:v>Анализ рабочих операций, произошедших без сбоев (ошибок, несчастных случаев)</c:v>
                </c:pt>
              </c:strCache>
            </c:strRef>
          </c:cat>
          <c:val>
            <c:numRef>
              <c:f>Диаграммы!$C$5:$G$5</c:f>
              <c:numCache>
                <c:formatCode>0.000</c:formatCode>
                <c:ptCount val="5"/>
                <c:pt idx="0">
                  <c:v>6.6666666666666666E-2</c:v>
                </c:pt>
                <c:pt idx="1">
                  <c:v>0.44492063492063494</c:v>
                </c:pt>
                <c:pt idx="2">
                  <c:v>0.42698412698412697</c:v>
                </c:pt>
                <c:pt idx="3">
                  <c:v>0.30650793650793656</c:v>
                </c:pt>
                <c:pt idx="4">
                  <c:v>5.2857142857142853E-2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41-4D28-B939-64BA5F99A184}"/>
            </c:ext>
          </c:extLst>
        </c:ser>
        <c:ser>
          <c:idx val="2"/>
          <c:order val="1"/>
          <c:tx>
            <c:strRef>
              <c:f>Диаграммы!$A$6:$B$6</c:f>
              <c:strCache>
                <c:ptCount val="2"/>
                <c:pt idx="0">
                  <c:v>Компании с понижающимся уровнем травматизма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471-4DBD-B886-5CF6EFE66BE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Диаграммы!$C$3:$G$3</c:f>
              <c:strCache>
                <c:ptCount val="5"/>
                <c:pt idx="0">
                  <c:v>Мнение руководства на основании своего опыта и информации о несчастных случаях</c:v>
                </c:pt>
                <c:pt idx="1">
                  <c:v>Анализ системных / коренных причин несчастных случаев</c:v>
                </c:pt>
                <c:pt idx="2">
                  <c:v>Оценка рисков – тяжести и вероятности происшествий с учетом прошлого опыта</c:v>
                </c:pt>
                <c:pt idx="3">
                  <c:v>Анализ системных / коренных причин потенциально опасных событий</c:v>
                </c:pt>
                <c:pt idx="4">
                  <c:v>Анализ рабочих операций, произошедших без сбоев (ошибок, несчастных случаев)</c:v>
                </c:pt>
              </c:strCache>
            </c:strRef>
          </c:cat>
          <c:val>
            <c:numRef>
              <c:f>Диаграммы!$C$6:$G$6</c:f>
              <c:numCache>
                <c:formatCode>0.000</c:formatCode>
                <c:ptCount val="5"/>
                <c:pt idx="0">
                  <c:v>2.5000000000000001E-2</c:v>
                </c:pt>
                <c:pt idx="1">
                  <c:v>0.22172619047619047</c:v>
                </c:pt>
                <c:pt idx="2">
                  <c:v>0.27172619047619045</c:v>
                </c:pt>
                <c:pt idx="3">
                  <c:v>0.3258928571428571</c:v>
                </c:pt>
                <c:pt idx="4">
                  <c:v>0.27083333333333331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41-4D28-B939-64BA5F99A1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5130032"/>
        <c:axId val="316903104"/>
      </c:barChart>
      <c:catAx>
        <c:axId val="31513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16903104"/>
        <c:crosses val="autoZero"/>
        <c:auto val="1"/>
        <c:lblAlgn val="ctr"/>
        <c:lblOffset val="100"/>
        <c:noMultiLvlLbl val="0"/>
      </c:catAx>
      <c:valAx>
        <c:axId val="31690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513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5.0000014764554082E-2"/>
          <c:y val="0.91923945668519524"/>
          <c:w val="0.89999997047089186"/>
          <c:h val="8.07605433148047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140290271478391E-2"/>
          <c:y val="0.11486726090119138"/>
          <c:w val="0.9214546713847438"/>
          <c:h val="0.75440257817634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Диаграммы!$T$4</c:f>
              <c:strCache>
                <c:ptCount val="1"/>
                <c:pt idx="0">
                  <c:v>в 2019г.</c:v>
                </c:pt>
              </c:strCache>
            </c:strRef>
          </c:tx>
          <c:spPr>
            <a:solidFill>
              <a:srgbClr val="15416F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D97-4117-B4E0-0CCE9DD42134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D97-4117-B4E0-0CCE9DD42134}"/>
                </c:ext>
              </c:extLst>
            </c:dLbl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D97-4117-B4E0-0CCE9DD42134}"/>
                </c:ext>
              </c:extLst>
            </c:dLbl>
            <c:dLbl>
              <c:idx val="4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D97-4117-B4E0-0CCE9DD4213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Диаграммы!$U$3:$Y$3</c:f>
              <c:strCache>
                <c:ptCount val="5"/>
                <c:pt idx="0">
                  <c:v>Мнение руководства на основании своего опыта и информации о несчастных случаях</c:v>
                </c:pt>
                <c:pt idx="1">
                  <c:v>Анализ системных / коренных причин несчастных случаев</c:v>
                </c:pt>
                <c:pt idx="2">
                  <c:v>Оценка рисков – тяжести и вероятности происшествий с учетом прошлого опыта</c:v>
                </c:pt>
                <c:pt idx="3">
                  <c:v>Анализ системных / коренных причин потенциально опасных событий</c:v>
                </c:pt>
                <c:pt idx="4">
                  <c:v>Анализ рабочих операций, произошедших без сбоев (ошибок, несчастных случаев)</c:v>
                </c:pt>
              </c:strCache>
            </c:strRef>
          </c:cat>
          <c:val>
            <c:numRef>
              <c:f>Диаграммы!$U$4:$Y$4</c:f>
              <c:numCache>
                <c:formatCode>General</c:formatCode>
                <c:ptCount val="5"/>
                <c:pt idx="0">
                  <c:v>4.2857142857142858E-2</c:v>
                </c:pt>
                <c:pt idx="1">
                  <c:v>0.31738095238095232</c:v>
                </c:pt>
                <c:pt idx="2">
                  <c:v>0.33826530612244898</c:v>
                </c:pt>
                <c:pt idx="3">
                  <c:v>0.31758503401360544</c:v>
                </c:pt>
                <c:pt idx="4">
                  <c:v>0.17741496598639456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4E-4307-9E61-B547EEE0C8CD}"/>
            </c:ext>
          </c:extLst>
        </c:ser>
        <c:ser>
          <c:idx val="1"/>
          <c:order val="1"/>
          <c:tx>
            <c:strRef>
              <c:f>Диаграммы!$T$5</c:f>
              <c:strCache>
                <c:ptCount val="1"/>
                <c:pt idx="0">
                  <c:v>должно быть в будущем</c:v>
                </c:pt>
              </c:strCache>
            </c:strRef>
          </c:tx>
          <c:spPr>
            <a:solidFill>
              <a:srgbClr val="58A2D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949756734363229E-3"/>
                  <c:y val="-5.0110800830277134E-3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D97-4117-B4E0-0CCE9DD4213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Диаграммы!$U$3:$Y$3</c:f>
              <c:strCache>
                <c:ptCount val="5"/>
                <c:pt idx="0">
                  <c:v>Мнение руководства на основании своего опыта и информации о несчастных случаях</c:v>
                </c:pt>
                <c:pt idx="1">
                  <c:v>Анализ системных / коренных причин несчастных случаев</c:v>
                </c:pt>
                <c:pt idx="2">
                  <c:v>Оценка рисков – тяжести и вероятности происшествий с учетом прошлого опыта</c:v>
                </c:pt>
                <c:pt idx="3">
                  <c:v>Анализ системных / коренных причин потенциально опасных событий</c:v>
                </c:pt>
                <c:pt idx="4">
                  <c:v>Анализ рабочих операций, произошедших без сбоев (ошибок, несчастных случаев)</c:v>
                </c:pt>
              </c:strCache>
            </c:strRef>
          </c:cat>
          <c:val>
            <c:numRef>
              <c:f>Диаграммы!$U$5:$Y$5</c:f>
              <c:numCache>
                <c:formatCode>0.000</c:formatCode>
                <c:ptCount val="5"/>
                <c:pt idx="0">
                  <c:v>9.7619047619047633E-2</c:v>
                </c:pt>
                <c:pt idx="1">
                  <c:v>0.29782312925170074</c:v>
                </c:pt>
                <c:pt idx="2">
                  <c:v>0.76731292517006788</c:v>
                </c:pt>
                <c:pt idx="3">
                  <c:v>0.62183673469387757</c:v>
                </c:pt>
                <c:pt idx="4">
                  <c:v>0.49935374149659872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4E-4307-9E61-B547EEE0C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6210992"/>
        <c:axId val="1536209744"/>
      </c:barChart>
      <c:catAx>
        <c:axId val="153621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6209744"/>
        <c:crosses val="autoZero"/>
        <c:auto val="1"/>
        <c:lblAlgn val="ctr"/>
        <c:lblOffset val="100"/>
        <c:noMultiLvlLbl val="0"/>
      </c:catAx>
      <c:valAx>
        <c:axId val="153620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621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630735192369128"/>
          <c:y val="0.92679408304139266"/>
          <c:w val="0.29117524749949009"/>
          <c:h val="7.3205895119818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6576083570989126E-2"/>
          <c:y val="0.11310272585964835"/>
          <c:w val="0.96684783285802178"/>
          <c:h val="0.75682211548698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Диаграммы!$H$22</c:f>
              <c:strCache>
                <c:ptCount val="1"/>
                <c:pt idx="0">
                  <c:v>в 2019 г.</c:v>
                </c:pt>
              </c:strCache>
            </c:strRef>
          </c:tx>
          <c:spPr>
            <a:solidFill>
              <a:srgbClr val="15416F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Диаграммы!$I$21:$J$21</c:f>
              <c:strCache>
                <c:ptCount val="2"/>
                <c:pt idx="0">
                  <c:v>Ошибки персонала – это то, что можно и нужно искоренять, за это надо наказывать. Поэтому мы стремимся выявить максимум ошибок и дать справедливое наказание</c:v>
                </c:pt>
                <c:pt idx="1">
                  <c:v>Ошибки персонала – это то, что невозможно искоренить. Их надо изучать, чтобы улучшать систему, поэтому мы поощряем, когда люди говорят об ошибках и почти никогда не наказываем (только при самых грубых нарушениях)</c:v>
                </c:pt>
              </c:strCache>
            </c:strRef>
          </c:cat>
          <c:val>
            <c:numRef>
              <c:f>Диаграммы!$I$22:$J$22</c:f>
              <c:numCache>
                <c:formatCode>General</c:formatCode>
                <c:ptCount val="2"/>
                <c:pt idx="0">
                  <c:v>0.55265306122448976</c:v>
                </c:pt>
                <c:pt idx="1">
                  <c:v>0.44734693877551018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6B-4E71-BA13-4374F8F72767}"/>
            </c:ext>
          </c:extLst>
        </c:ser>
        <c:ser>
          <c:idx val="1"/>
          <c:order val="1"/>
          <c:tx>
            <c:strRef>
              <c:f>Диаграммы!$H$23</c:f>
              <c:strCache>
                <c:ptCount val="1"/>
                <c:pt idx="0">
                  <c:v>должно быть  в будущем</c:v>
                </c:pt>
              </c:strCache>
            </c:strRef>
          </c:tx>
          <c:spPr>
            <a:solidFill>
              <a:srgbClr val="58A2D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Диаграммы!$I$21:$J$21</c:f>
              <c:strCache>
                <c:ptCount val="2"/>
                <c:pt idx="0">
                  <c:v>Ошибки персонала – это то, что можно и нужно искоренять, за это надо наказывать. Поэтому мы стремимся выявить максимум ошибок и дать справедливое наказание</c:v>
                </c:pt>
                <c:pt idx="1">
                  <c:v>Ошибки персонала – это то, что невозможно искоренить. Их надо изучать, чтобы улучшать систему, поэтому мы поощряем, когда люди говорят об ошибках и почти никогда не наказываем (только при самых грубых нарушениях)</c:v>
                </c:pt>
              </c:strCache>
            </c:strRef>
          </c:cat>
          <c:val>
            <c:numRef>
              <c:f>Диаграммы!$I$23:$J$23</c:f>
              <c:numCache>
                <c:formatCode>General</c:formatCode>
                <c:ptCount val="2"/>
                <c:pt idx="0">
                  <c:v>0.22551020408163266</c:v>
                </c:pt>
                <c:pt idx="1">
                  <c:v>0.77448979591836731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6B-4E71-BA13-4374F8F7276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6023488"/>
        <c:axId val="526017664"/>
      </c:barChart>
      <c:catAx>
        <c:axId val="52602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6017664"/>
        <c:crosses val="autoZero"/>
        <c:auto val="1"/>
        <c:lblAlgn val="ctr"/>
        <c:lblOffset val="100"/>
        <c:noMultiLvlLbl val="0"/>
      </c:catAx>
      <c:valAx>
        <c:axId val="526017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602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42925681187651"/>
          <c:y val="0.9398793424723616"/>
          <c:w val="0.36114132638948104"/>
          <c:h val="5.54511347308075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Диаграммы!$M$32</c:f>
              <c:strCache>
                <c:ptCount val="1"/>
                <c:pt idx="0">
                  <c:v>в 2019г.</c:v>
                </c:pt>
              </c:strCache>
            </c:strRef>
          </c:tx>
          <c:spPr>
            <a:solidFill>
              <a:srgbClr val="15416F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Диаграммы!$N$31:$P$31</c:f>
              <c:strCache>
                <c:ptCount val="3"/>
                <c:pt idx="0">
                  <c:v>Знать правила безопасности и уметь их выполнять </c:v>
                </c:pt>
                <c:pt idx="1">
                  <c:v>Примерно в равной степени оба варианта</c:v>
                </c:pt>
                <c:pt idx="2">
                  <c:v>Думать о безопасности и уметь принимать безопасные решения</c:v>
                </c:pt>
              </c:strCache>
            </c:strRef>
          </c:cat>
          <c:val>
            <c:numRef>
              <c:f>Диаграммы!$N$32:$P$32</c:f>
              <c:numCache>
                <c:formatCode>General</c:formatCode>
                <c:ptCount val="3"/>
                <c:pt idx="0">
                  <c:v>0.26544217687074834</c:v>
                </c:pt>
                <c:pt idx="1">
                  <c:v>0.58057823129251707</c:v>
                </c:pt>
                <c:pt idx="2">
                  <c:v>0.12302721088435373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4F-4A56-859A-EBF4CB54A7B4}"/>
            </c:ext>
          </c:extLst>
        </c:ser>
        <c:ser>
          <c:idx val="1"/>
          <c:order val="1"/>
          <c:tx>
            <c:strRef>
              <c:f>Диаграммы!$M$33</c:f>
              <c:strCache>
                <c:ptCount val="1"/>
                <c:pt idx="0">
                  <c:v>должно быть в будущем</c:v>
                </c:pt>
              </c:strCache>
            </c:strRef>
          </c:tx>
          <c:spPr>
            <a:solidFill>
              <a:srgbClr val="58A2D0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E84-427E-A7E1-2FADAAFA5A2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Диаграммы!$N$31:$P$31</c:f>
              <c:strCache>
                <c:ptCount val="3"/>
                <c:pt idx="0">
                  <c:v>Знать правила безопасности и уметь их выполнять </c:v>
                </c:pt>
                <c:pt idx="1">
                  <c:v>Примерно в равной степени оба варианта</c:v>
                </c:pt>
                <c:pt idx="2">
                  <c:v>Думать о безопасности и уметь принимать безопасные решения</c:v>
                </c:pt>
              </c:strCache>
            </c:strRef>
          </c:cat>
          <c:val>
            <c:numRef>
              <c:f>Диаграммы!$N$33:$P$33</c:f>
              <c:numCache>
                <c:formatCode>General</c:formatCode>
                <c:ptCount val="3"/>
                <c:pt idx="0">
                  <c:v>3.214285714285714E-2</c:v>
                </c:pt>
                <c:pt idx="1">
                  <c:v>0.70925170068027199</c:v>
                </c:pt>
                <c:pt idx="2">
                  <c:v>0.24431972789115644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4F-4A56-859A-EBF4CB54A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8418528"/>
        <c:axId val="1488423520"/>
      </c:barChart>
      <c:catAx>
        <c:axId val="148841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8423520"/>
        <c:crosses val="autoZero"/>
        <c:auto val="1"/>
        <c:lblAlgn val="ctr"/>
        <c:lblOffset val="100"/>
        <c:noMultiLvlLbl val="0"/>
      </c:catAx>
      <c:valAx>
        <c:axId val="148842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841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В начале проекта</c:v>
          </c:tx>
          <c:spPr>
            <a:solidFill>
              <a:srgbClr val="9BC7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('Члены РГ'!$B$1:$B$2,'Члены РГ'!$D$1:$D$2,'Члены РГ'!$F$1:$F$2,'Члены РГ'!$H$1:$H$2)</c:f>
              <c:strCache>
                <c:ptCount val="4"/>
                <c:pt idx="0">
                  <c:v>Уровень атмосферы доверия</c:v>
                </c:pt>
                <c:pt idx="1">
                  <c:v>Уровень открытости участников</c:v>
                </c:pt>
                <c:pt idx="2">
                  <c:v>Конкретность выявленных проблем</c:v>
                </c:pt>
                <c:pt idx="3">
                  <c:v>Детальность решений, предложенных участниками</c:v>
                </c:pt>
              </c:strCache>
            </c:strRef>
          </c:cat>
          <c:val>
            <c:numRef>
              <c:f>('Члены РГ'!$B$12,'Члены РГ'!$D$12,'Члены РГ'!$F$12,'Члены РГ'!$H$12)</c:f>
              <c:numCache>
                <c:formatCode>0.00</c:formatCode>
                <c:ptCount val="4"/>
                <c:pt idx="0">
                  <c:v>5.2222222222222223</c:v>
                </c:pt>
                <c:pt idx="1">
                  <c:v>5.7777777777777777</c:v>
                </c:pt>
                <c:pt idx="2">
                  <c:v>6.4444444444444446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52-4578-B120-7CFB4FD304A0}"/>
            </c:ext>
          </c:extLst>
        </c:ser>
        <c:ser>
          <c:idx val="1"/>
          <c:order val="1"/>
          <c:tx>
            <c:v>В конце проекта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('Члены РГ'!$B$1:$B$2,'Члены РГ'!$D$1:$D$2,'Члены РГ'!$F$1:$F$2,'Члены РГ'!$H$1:$H$2)</c:f>
              <c:strCache>
                <c:ptCount val="4"/>
                <c:pt idx="0">
                  <c:v>Уровень атмосферы доверия</c:v>
                </c:pt>
                <c:pt idx="1">
                  <c:v>Уровень открытости участников</c:v>
                </c:pt>
                <c:pt idx="2">
                  <c:v>Конкретность выявленных проблем</c:v>
                </c:pt>
                <c:pt idx="3">
                  <c:v>Детальность решений, предложенных участниками</c:v>
                </c:pt>
              </c:strCache>
            </c:strRef>
          </c:cat>
          <c:val>
            <c:numRef>
              <c:f>('Члены РГ'!$C$12,'Члены РГ'!$E$12,'Члены РГ'!$G$12,'Члены РГ'!$I$12)</c:f>
              <c:numCache>
                <c:formatCode>0.00</c:formatCode>
                <c:ptCount val="4"/>
                <c:pt idx="0">
                  <c:v>7.8888888888888893</c:v>
                </c:pt>
                <c:pt idx="1">
                  <c:v>8</c:v>
                </c:pt>
                <c:pt idx="2">
                  <c:v>8.3333333333333339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52-4578-B120-7CFB4FD30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335462768"/>
        <c:axId val="335463160"/>
      </c:barChart>
      <c:catAx>
        <c:axId val="33546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5463160"/>
        <c:crosses val="autoZero"/>
        <c:auto val="1"/>
        <c:lblAlgn val="ctr"/>
        <c:lblOffset val="100"/>
        <c:noMultiLvlLbl val="0"/>
      </c:catAx>
      <c:valAx>
        <c:axId val="33546316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33546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D42B68-1971-41C5-B1F5-89E60448E4F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3459AB-4214-45E1-A08F-C022B60F00BD}">
      <dgm:prSet phldrT="[Текст]"/>
      <dgm:spPr/>
      <dgm:t>
        <a:bodyPr/>
        <a:lstStyle/>
        <a:p>
          <a:r>
            <a:rPr lang="ru-RU" dirty="0"/>
            <a:t>Технологический фактор</a:t>
          </a:r>
        </a:p>
      </dgm:t>
    </dgm:pt>
    <dgm:pt modelId="{210D5DC7-DBF9-44B7-9941-D0AB2E947270}" type="parTrans" cxnId="{0A37E2EB-C8B3-4D4F-BF13-A5978C419368}">
      <dgm:prSet/>
      <dgm:spPr/>
      <dgm:t>
        <a:bodyPr/>
        <a:lstStyle/>
        <a:p>
          <a:endParaRPr lang="ru-RU"/>
        </a:p>
      </dgm:t>
    </dgm:pt>
    <dgm:pt modelId="{E33F1021-1962-468F-AE57-825832BD57A9}" type="sibTrans" cxnId="{0A37E2EB-C8B3-4D4F-BF13-A5978C419368}">
      <dgm:prSet/>
      <dgm:spPr/>
      <dgm:t>
        <a:bodyPr/>
        <a:lstStyle/>
        <a:p>
          <a:endParaRPr lang="ru-RU"/>
        </a:p>
      </dgm:t>
    </dgm:pt>
    <dgm:pt modelId="{C8212D34-B9AE-4FFE-BFE0-17A3BCB6D07A}">
      <dgm:prSet phldrT="[Текст]"/>
      <dgm:spPr/>
      <dgm:t>
        <a:bodyPr/>
        <a:lstStyle/>
        <a:p>
          <a:r>
            <a:rPr lang="ru-RU" dirty="0"/>
            <a:t>Человеческий фактор</a:t>
          </a:r>
        </a:p>
      </dgm:t>
    </dgm:pt>
    <dgm:pt modelId="{8E84D971-E1B4-4149-AA66-02006FA5E7F8}" type="parTrans" cxnId="{7FC8B162-1976-4729-93D2-863A55D7FC66}">
      <dgm:prSet/>
      <dgm:spPr/>
      <dgm:t>
        <a:bodyPr/>
        <a:lstStyle/>
        <a:p>
          <a:endParaRPr lang="ru-RU"/>
        </a:p>
      </dgm:t>
    </dgm:pt>
    <dgm:pt modelId="{43DCC35F-1EF8-4FFC-A84B-74CEB29C1047}" type="sibTrans" cxnId="{7FC8B162-1976-4729-93D2-863A55D7FC66}">
      <dgm:prSet/>
      <dgm:spPr/>
      <dgm:t>
        <a:bodyPr/>
        <a:lstStyle/>
        <a:p>
          <a:endParaRPr lang="ru-RU"/>
        </a:p>
      </dgm:t>
    </dgm:pt>
    <dgm:pt modelId="{729FA395-E6E9-41C2-A59A-F297C200D9EA}">
      <dgm:prSet phldrT="[Текст]"/>
      <dgm:spPr/>
      <dgm:t>
        <a:bodyPr/>
        <a:lstStyle/>
        <a:p>
          <a:r>
            <a:rPr lang="ru-RU" dirty="0"/>
            <a:t>Организационный фактор</a:t>
          </a:r>
        </a:p>
      </dgm:t>
    </dgm:pt>
    <dgm:pt modelId="{52284AC2-BBB3-4139-A822-8AC562A94282}" type="parTrans" cxnId="{8765B763-478A-47C1-82A8-6EAB5996D62E}">
      <dgm:prSet/>
      <dgm:spPr/>
      <dgm:t>
        <a:bodyPr/>
        <a:lstStyle/>
        <a:p>
          <a:endParaRPr lang="ru-RU"/>
        </a:p>
      </dgm:t>
    </dgm:pt>
    <dgm:pt modelId="{92E88E25-9523-46F6-9663-4C265A6255C9}" type="sibTrans" cxnId="{8765B763-478A-47C1-82A8-6EAB5996D62E}">
      <dgm:prSet/>
      <dgm:spPr/>
      <dgm:t>
        <a:bodyPr/>
        <a:lstStyle/>
        <a:p>
          <a:endParaRPr lang="ru-RU"/>
        </a:p>
      </dgm:t>
    </dgm:pt>
    <dgm:pt modelId="{78F7FB16-259C-4B2F-9053-23DBDD4E3D2E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/>
            <a:t>Например: усталость металла</a:t>
          </a:r>
        </a:p>
      </dgm:t>
    </dgm:pt>
    <dgm:pt modelId="{8A6502E6-FF09-4621-9F83-9D23BAD9BBB4}" type="parTrans" cxnId="{C8BB5A24-A54F-43E6-9FE3-8A7CADB22774}">
      <dgm:prSet/>
      <dgm:spPr/>
      <dgm:t>
        <a:bodyPr/>
        <a:lstStyle/>
        <a:p>
          <a:endParaRPr lang="ru-RU"/>
        </a:p>
      </dgm:t>
    </dgm:pt>
    <dgm:pt modelId="{D07F36B9-7444-4276-ADED-CA5A44F95DE1}" type="sibTrans" cxnId="{C8BB5A24-A54F-43E6-9FE3-8A7CADB22774}">
      <dgm:prSet/>
      <dgm:spPr/>
      <dgm:t>
        <a:bodyPr/>
        <a:lstStyle/>
        <a:p>
          <a:endParaRPr lang="ru-RU"/>
        </a:p>
      </dgm:t>
    </dgm:pt>
    <dgm:pt modelId="{88681AFB-B0E3-4F08-B76E-3A39EF8F935A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/>
            <a:t>Большая нагрузка на оператора, ошибка</a:t>
          </a:r>
        </a:p>
      </dgm:t>
    </dgm:pt>
    <dgm:pt modelId="{06DB9FFF-14BA-4574-8DEC-1E08C090E77F}" type="parTrans" cxnId="{CBD909B5-4064-4A1C-B3B5-E1B08CB69F70}">
      <dgm:prSet/>
      <dgm:spPr/>
      <dgm:t>
        <a:bodyPr/>
        <a:lstStyle/>
        <a:p>
          <a:endParaRPr lang="ru-RU"/>
        </a:p>
      </dgm:t>
    </dgm:pt>
    <dgm:pt modelId="{F01E530F-828B-4264-A840-956357603D4C}" type="sibTrans" cxnId="{CBD909B5-4064-4A1C-B3B5-E1B08CB69F70}">
      <dgm:prSet/>
      <dgm:spPr/>
      <dgm:t>
        <a:bodyPr/>
        <a:lstStyle/>
        <a:p>
          <a:endParaRPr lang="ru-RU"/>
        </a:p>
      </dgm:t>
    </dgm:pt>
    <dgm:pt modelId="{699CE425-270C-4271-9CBA-1C5F118B7441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/>
            <a:t>Слабая культура безопасности (двойные стандарты) </a:t>
          </a:r>
        </a:p>
      </dgm:t>
    </dgm:pt>
    <dgm:pt modelId="{EF98B1DE-C0CA-4F47-A633-009BEBEABA17}" type="parTrans" cxnId="{3B4EAF65-8377-4DB2-92D8-0F6159AA954B}">
      <dgm:prSet/>
      <dgm:spPr/>
      <dgm:t>
        <a:bodyPr/>
        <a:lstStyle/>
        <a:p>
          <a:endParaRPr lang="ru-RU"/>
        </a:p>
      </dgm:t>
    </dgm:pt>
    <dgm:pt modelId="{A1A8BAAC-0E24-469B-84FD-1D9C9664660B}" type="sibTrans" cxnId="{3B4EAF65-8377-4DB2-92D8-0F6159AA954B}">
      <dgm:prSet/>
      <dgm:spPr/>
      <dgm:t>
        <a:bodyPr/>
        <a:lstStyle/>
        <a:p>
          <a:endParaRPr lang="ru-RU"/>
        </a:p>
      </dgm:t>
    </dgm:pt>
    <dgm:pt modelId="{C435BB16-AFF5-4006-B0B7-D764BF3D6114}" type="pres">
      <dgm:prSet presAssocID="{99D42B68-1971-41C5-B1F5-89E60448E4F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747E05-163A-4380-B100-7B2C7D8E2B2A}" type="pres">
      <dgm:prSet presAssocID="{183459AB-4214-45E1-A08F-C022B60F00BD}" presName="parentLin" presStyleCnt="0"/>
      <dgm:spPr/>
    </dgm:pt>
    <dgm:pt modelId="{21E22DEA-3D8C-45CD-942E-BC27B79181C9}" type="pres">
      <dgm:prSet presAssocID="{183459AB-4214-45E1-A08F-C022B60F00B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108E290-E15D-48F1-AB23-0D0DC014A28C}" type="pres">
      <dgm:prSet presAssocID="{183459AB-4214-45E1-A08F-C022B60F00B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DF9CB-057E-4392-87E3-638661CE068C}" type="pres">
      <dgm:prSet presAssocID="{183459AB-4214-45E1-A08F-C022B60F00BD}" presName="negativeSpace" presStyleCnt="0"/>
      <dgm:spPr/>
    </dgm:pt>
    <dgm:pt modelId="{D690278A-3168-4EA9-8228-661002B9318A}" type="pres">
      <dgm:prSet presAssocID="{183459AB-4214-45E1-A08F-C022B60F00B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1533D-74CD-43BB-8C52-C20F3CDBB411}" type="pres">
      <dgm:prSet presAssocID="{E33F1021-1962-468F-AE57-825832BD57A9}" presName="spaceBetweenRectangles" presStyleCnt="0"/>
      <dgm:spPr/>
    </dgm:pt>
    <dgm:pt modelId="{A3AE8CA3-626E-4EA8-92FB-D337A3B7ACC2}" type="pres">
      <dgm:prSet presAssocID="{C8212D34-B9AE-4FFE-BFE0-17A3BCB6D07A}" presName="parentLin" presStyleCnt="0"/>
      <dgm:spPr/>
    </dgm:pt>
    <dgm:pt modelId="{83E929C0-858F-4FA7-9708-6E9300A9F0C3}" type="pres">
      <dgm:prSet presAssocID="{C8212D34-B9AE-4FFE-BFE0-17A3BCB6D07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010ED7D-FB00-40FA-8DCF-1DFF2F8ACF02}" type="pres">
      <dgm:prSet presAssocID="{C8212D34-B9AE-4FFE-BFE0-17A3BCB6D07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A1D6F-0E00-4076-A5F1-7FE6952CDA70}" type="pres">
      <dgm:prSet presAssocID="{C8212D34-B9AE-4FFE-BFE0-17A3BCB6D07A}" presName="negativeSpace" presStyleCnt="0"/>
      <dgm:spPr/>
    </dgm:pt>
    <dgm:pt modelId="{89BB45C7-FFBF-45C4-93C9-D3AEF49B2254}" type="pres">
      <dgm:prSet presAssocID="{C8212D34-B9AE-4FFE-BFE0-17A3BCB6D07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A51F6-787F-4DE7-A7E4-D63820F2DF57}" type="pres">
      <dgm:prSet presAssocID="{43DCC35F-1EF8-4FFC-A84B-74CEB29C1047}" presName="spaceBetweenRectangles" presStyleCnt="0"/>
      <dgm:spPr/>
    </dgm:pt>
    <dgm:pt modelId="{25AED535-B5C5-446C-A681-0B14FAB6EE12}" type="pres">
      <dgm:prSet presAssocID="{729FA395-E6E9-41C2-A59A-F297C200D9EA}" presName="parentLin" presStyleCnt="0"/>
      <dgm:spPr/>
    </dgm:pt>
    <dgm:pt modelId="{295BB99B-4A95-4A2B-9D1B-129D380BF285}" type="pres">
      <dgm:prSet presAssocID="{729FA395-E6E9-41C2-A59A-F297C200D9E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0E9B2C5-F8D4-4C3A-A78D-4FA6695967FB}" type="pres">
      <dgm:prSet presAssocID="{729FA395-E6E9-41C2-A59A-F297C200D9E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1517A-2883-4FB8-9CAF-2CAD2C06ADB3}" type="pres">
      <dgm:prSet presAssocID="{729FA395-E6E9-41C2-A59A-F297C200D9EA}" presName="negativeSpace" presStyleCnt="0"/>
      <dgm:spPr/>
    </dgm:pt>
    <dgm:pt modelId="{31E578FC-8311-46C8-8CE2-2B3136286420}" type="pres">
      <dgm:prSet presAssocID="{729FA395-E6E9-41C2-A59A-F297C200D9E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C8B162-1976-4729-93D2-863A55D7FC66}" srcId="{99D42B68-1971-41C5-B1F5-89E60448E4F4}" destId="{C8212D34-B9AE-4FFE-BFE0-17A3BCB6D07A}" srcOrd="1" destOrd="0" parTransId="{8E84D971-E1B4-4149-AA66-02006FA5E7F8}" sibTransId="{43DCC35F-1EF8-4FFC-A84B-74CEB29C1047}"/>
    <dgm:cxn modelId="{1B7432C6-EA9E-43C7-A2AF-F5FF5C63B4F6}" type="presOf" srcId="{C8212D34-B9AE-4FFE-BFE0-17A3BCB6D07A}" destId="{83E929C0-858F-4FA7-9708-6E9300A9F0C3}" srcOrd="0" destOrd="0" presId="urn:microsoft.com/office/officeart/2005/8/layout/list1"/>
    <dgm:cxn modelId="{8765B763-478A-47C1-82A8-6EAB5996D62E}" srcId="{99D42B68-1971-41C5-B1F5-89E60448E4F4}" destId="{729FA395-E6E9-41C2-A59A-F297C200D9EA}" srcOrd="2" destOrd="0" parTransId="{52284AC2-BBB3-4139-A822-8AC562A94282}" sibTransId="{92E88E25-9523-46F6-9663-4C265A6255C9}"/>
    <dgm:cxn modelId="{63AA39BD-85B8-4F6F-AAAE-6B05D8666614}" type="presOf" srcId="{729FA395-E6E9-41C2-A59A-F297C200D9EA}" destId="{50E9B2C5-F8D4-4C3A-A78D-4FA6695967FB}" srcOrd="1" destOrd="0" presId="urn:microsoft.com/office/officeart/2005/8/layout/list1"/>
    <dgm:cxn modelId="{FBE5A766-4A01-4B2A-9F31-8F865F22D8B7}" type="presOf" srcId="{99D42B68-1971-41C5-B1F5-89E60448E4F4}" destId="{C435BB16-AFF5-4006-B0B7-D764BF3D6114}" srcOrd="0" destOrd="0" presId="urn:microsoft.com/office/officeart/2005/8/layout/list1"/>
    <dgm:cxn modelId="{CBD909B5-4064-4A1C-B3B5-E1B08CB69F70}" srcId="{C8212D34-B9AE-4FFE-BFE0-17A3BCB6D07A}" destId="{88681AFB-B0E3-4F08-B76E-3A39EF8F935A}" srcOrd="0" destOrd="0" parTransId="{06DB9FFF-14BA-4574-8DEC-1E08C090E77F}" sibTransId="{F01E530F-828B-4264-A840-956357603D4C}"/>
    <dgm:cxn modelId="{0A37E2EB-C8B3-4D4F-BF13-A5978C419368}" srcId="{99D42B68-1971-41C5-B1F5-89E60448E4F4}" destId="{183459AB-4214-45E1-A08F-C022B60F00BD}" srcOrd="0" destOrd="0" parTransId="{210D5DC7-DBF9-44B7-9941-D0AB2E947270}" sibTransId="{E33F1021-1962-468F-AE57-825832BD57A9}"/>
    <dgm:cxn modelId="{5DF334C1-7C56-41D8-9D38-D172E134C00D}" type="presOf" srcId="{699CE425-270C-4271-9CBA-1C5F118B7441}" destId="{31E578FC-8311-46C8-8CE2-2B3136286420}" srcOrd="0" destOrd="0" presId="urn:microsoft.com/office/officeart/2005/8/layout/list1"/>
    <dgm:cxn modelId="{3B4EAF65-8377-4DB2-92D8-0F6159AA954B}" srcId="{729FA395-E6E9-41C2-A59A-F297C200D9EA}" destId="{699CE425-270C-4271-9CBA-1C5F118B7441}" srcOrd="0" destOrd="0" parTransId="{EF98B1DE-C0CA-4F47-A633-009BEBEABA17}" sibTransId="{A1A8BAAC-0E24-469B-84FD-1D9C9664660B}"/>
    <dgm:cxn modelId="{E661AE67-4050-492E-8564-D4FE4016E750}" type="presOf" srcId="{C8212D34-B9AE-4FFE-BFE0-17A3BCB6D07A}" destId="{1010ED7D-FB00-40FA-8DCF-1DFF2F8ACF02}" srcOrd="1" destOrd="0" presId="urn:microsoft.com/office/officeart/2005/8/layout/list1"/>
    <dgm:cxn modelId="{9F347A30-13BC-4254-8192-D09DA07B8660}" type="presOf" srcId="{729FA395-E6E9-41C2-A59A-F297C200D9EA}" destId="{295BB99B-4A95-4A2B-9D1B-129D380BF285}" srcOrd="0" destOrd="0" presId="urn:microsoft.com/office/officeart/2005/8/layout/list1"/>
    <dgm:cxn modelId="{3FE2176D-0F09-4E8E-9D1B-53926FA79322}" type="presOf" srcId="{88681AFB-B0E3-4F08-B76E-3A39EF8F935A}" destId="{89BB45C7-FFBF-45C4-93C9-D3AEF49B2254}" srcOrd="0" destOrd="0" presId="urn:microsoft.com/office/officeart/2005/8/layout/list1"/>
    <dgm:cxn modelId="{B8A2E067-974F-485E-9AC2-6E853C15D5C7}" type="presOf" srcId="{78F7FB16-259C-4B2F-9053-23DBDD4E3D2E}" destId="{D690278A-3168-4EA9-8228-661002B9318A}" srcOrd="0" destOrd="0" presId="urn:microsoft.com/office/officeart/2005/8/layout/list1"/>
    <dgm:cxn modelId="{C8BB5A24-A54F-43E6-9FE3-8A7CADB22774}" srcId="{183459AB-4214-45E1-A08F-C022B60F00BD}" destId="{78F7FB16-259C-4B2F-9053-23DBDD4E3D2E}" srcOrd="0" destOrd="0" parTransId="{8A6502E6-FF09-4621-9F83-9D23BAD9BBB4}" sibTransId="{D07F36B9-7444-4276-ADED-CA5A44F95DE1}"/>
    <dgm:cxn modelId="{A549CFEA-F83B-49D6-94C1-3EC01A20FBC0}" type="presOf" srcId="{183459AB-4214-45E1-A08F-C022B60F00BD}" destId="{21E22DEA-3D8C-45CD-942E-BC27B79181C9}" srcOrd="0" destOrd="0" presId="urn:microsoft.com/office/officeart/2005/8/layout/list1"/>
    <dgm:cxn modelId="{386D85E9-4C3C-4732-B518-FD0E20827225}" type="presOf" srcId="{183459AB-4214-45E1-A08F-C022B60F00BD}" destId="{E108E290-E15D-48F1-AB23-0D0DC014A28C}" srcOrd="1" destOrd="0" presId="urn:microsoft.com/office/officeart/2005/8/layout/list1"/>
    <dgm:cxn modelId="{85F376E3-C618-4987-AD29-9CDD16CA7B67}" type="presParOf" srcId="{C435BB16-AFF5-4006-B0B7-D764BF3D6114}" destId="{47747E05-163A-4380-B100-7B2C7D8E2B2A}" srcOrd="0" destOrd="0" presId="urn:microsoft.com/office/officeart/2005/8/layout/list1"/>
    <dgm:cxn modelId="{13A5487A-EE94-4FEA-A331-51C3BA4AC9D5}" type="presParOf" srcId="{47747E05-163A-4380-B100-7B2C7D8E2B2A}" destId="{21E22DEA-3D8C-45CD-942E-BC27B79181C9}" srcOrd="0" destOrd="0" presId="urn:microsoft.com/office/officeart/2005/8/layout/list1"/>
    <dgm:cxn modelId="{C4F7D50B-7F3C-4525-8FB1-85E448C1A64F}" type="presParOf" srcId="{47747E05-163A-4380-B100-7B2C7D8E2B2A}" destId="{E108E290-E15D-48F1-AB23-0D0DC014A28C}" srcOrd="1" destOrd="0" presId="urn:microsoft.com/office/officeart/2005/8/layout/list1"/>
    <dgm:cxn modelId="{99B9B028-472A-41AB-A19A-74C6D4DF592E}" type="presParOf" srcId="{C435BB16-AFF5-4006-B0B7-D764BF3D6114}" destId="{33FDF9CB-057E-4392-87E3-638661CE068C}" srcOrd="1" destOrd="0" presId="urn:microsoft.com/office/officeart/2005/8/layout/list1"/>
    <dgm:cxn modelId="{6656CAC3-7CDC-4A00-A198-1A20FC1FF662}" type="presParOf" srcId="{C435BB16-AFF5-4006-B0B7-D764BF3D6114}" destId="{D690278A-3168-4EA9-8228-661002B9318A}" srcOrd="2" destOrd="0" presId="urn:microsoft.com/office/officeart/2005/8/layout/list1"/>
    <dgm:cxn modelId="{07CC90C3-C3CB-4377-A776-8CBD6D1C9AB3}" type="presParOf" srcId="{C435BB16-AFF5-4006-B0B7-D764BF3D6114}" destId="{E5A1533D-74CD-43BB-8C52-C20F3CDBB411}" srcOrd="3" destOrd="0" presId="urn:microsoft.com/office/officeart/2005/8/layout/list1"/>
    <dgm:cxn modelId="{AAFBBC85-4CFE-41EF-B15C-CA295546F925}" type="presParOf" srcId="{C435BB16-AFF5-4006-B0B7-D764BF3D6114}" destId="{A3AE8CA3-626E-4EA8-92FB-D337A3B7ACC2}" srcOrd="4" destOrd="0" presId="urn:microsoft.com/office/officeart/2005/8/layout/list1"/>
    <dgm:cxn modelId="{E5DD5B80-9B76-4CE8-A74E-297FA7AFA969}" type="presParOf" srcId="{A3AE8CA3-626E-4EA8-92FB-D337A3B7ACC2}" destId="{83E929C0-858F-4FA7-9708-6E9300A9F0C3}" srcOrd="0" destOrd="0" presId="urn:microsoft.com/office/officeart/2005/8/layout/list1"/>
    <dgm:cxn modelId="{065328F2-ABF8-4740-9B11-C67A75AC6EEE}" type="presParOf" srcId="{A3AE8CA3-626E-4EA8-92FB-D337A3B7ACC2}" destId="{1010ED7D-FB00-40FA-8DCF-1DFF2F8ACF02}" srcOrd="1" destOrd="0" presId="urn:microsoft.com/office/officeart/2005/8/layout/list1"/>
    <dgm:cxn modelId="{958E5A63-6A2B-44B7-A378-3F5F203EE536}" type="presParOf" srcId="{C435BB16-AFF5-4006-B0B7-D764BF3D6114}" destId="{458A1D6F-0E00-4076-A5F1-7FE6952CDA70}" srcOrd="5" destOrd="0" presId="urn:microsoft.com/office/officeart/2005/8/layout/list1"/>
    <dgm:cxn modelId="{41FE9027-F845-4CC7-A8A6-55F6B67A08FF}" type="presParOf" srcId="{C435BB16-AFF5-4006-B0B7-D764BF3D6114}" destId="{89BB45C7-FFBF-45C4-93C9-D3AEF49B2254}" srcOrd="6" destOrd="0" presId="urn:microsoft.com/office/officeart/2005/8/layout/list1"/>
    <dgm:cxn modelId="{5E968B95-1E1C-42FE-BAED-911B13E4C294}" type="presParOf" srcId="{C435BB16-AFF5-4006-B0B7-D764BF3D6114}" destId="{E4FA51F6-787F-4DE7-A7E4-D63820F2DF57}" srcOrd="7" destOrd="0" presId="urn:microsoft.com/office/officeart/2005/8/layout/list1"/>
    <dgm:cxn modelId="{A87545A6-7127-45AC-8997-BCEA0465A89A}" type="presParOf" srcId="{C435BB16-AFF5-4006-B0B7-D764BF3D6114}" destId="{25AED535-B5C5-446C-A681-0B14FAB6EE12}" srcOrd="8" destOrd="0" presId="urn:microsoft.com/office/officeart/2005/8/layout/list1"/>
    <dgm:cxn modelId="{8CDB71A3-76C1-493B-AEEE-04B808BB6BFD}" type="presParOf" srcId="{25AED535-B5C5-446C-A681-0B14FAB6EE12}" destId="{295BB99B-4A95-4A2B-9D1B-129D380BF285}" srcOrd="0" destOrd="0" presId="urn:microsoft.com/office/officeart/2005/8/layout/list1"/>
    <dgm:cxn modelId="{83CA6485-F04C-4970-9A57-4449C5DCFC9C}" type="presParOf" srcId="{25AED535-B5C5-446C-A681-0B14FAB6EE12}" destId="{50E9B2C5-F8D4-4C3A-A78D-4FA6695967FB}" srcOrd="1" destOrd="0" presId="urn:microsoft.com/office/officeart/2005/8/layout/list1"/>
    <dgm:cxn modelId="{C138AB04-4C9E-4793-A17B-7C6DC403A95B}" type="presParOf" srcId="{C435BB16-AFF5-4006-B0B7-D764BF3D6114}" destId="{4DE1517A-2883-4FB8-9CAF-2CAD2C06ADB3}" srcOrd="9" destOrd="0" presId="urn:microsoft.com/office/officeart/2005/8/layout/list1"/>
    <dgm:cxn modelId="{E5C149D8-6840-4913-A03E-45DD5A4A0EF9}" type="presParOf" srcId="{C435BB16-AFF5-4006-B0B7-D764BF3D6114}" destId="{31E578FC-8311-46C8-8CE2-2B313628642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D42B68-1971-41C5-B1F5-89E60448E4F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3459AB-4214-45E1-A08F-C022B60F00BD}">
      <dgm:prSet phldrT="[Текст]"/>
      <dgm:spPr/>
      <dgm:t>
        <a:bodyPr/>
        <a:lstStyle/>
        <a:p>
          <a:r>
            <a:rPr lang="ru-RU" dirty="0"/>
            <a:t>Технологический фактор</a:t>
          </a:r>
        </a:p>
      </dgm:t>
    </dgm:pt>
    <dgm:pt modelId="{210D5DC7-DBF9-44B7-9941-D0AB2E947270}" type="parTrans" cxnId="{0A37E2EB-C8B3-4D4F-BF13-A5978C419368}">
      <dgm:prSet/>
      <dgm:spPr/>
      <dgm:t>
        <a:bodyPr/>
        <a:lstStyle/>
        <a:p>
          <a:endParaRPr lang="ru-RU"/>
        </a:p>
      </dgm:t>
    </dgm:pt>
    <dgm:pt modelId="{E33F1021-1962-468F-AE57-825832BD57A9}" type="sibTrans" cxnId="{0A37E2EB-C8B3-4D4F-BF13-A5978C419368}">
      <dgm:prSet/>
      <dgm:spPr/>
      <dgm:t>
        <a:bodyPr/>
        <a:lstStyle/>
        <a:p>
          <a:endParaRPr lang="ru-RU"/>
        </a:p>
      </dgm:t>
    </dgm:pt>
    <dgm:pt modelId="{C8212D34-B9AE-4FFE-BFE0-17A3BCB6D07A}">
      <dgm:prSet phldrT="[Текст]"/>
      <dgm:spPr/>
      <dgm:t>
        <a:bodyPr/>
        <a:lstStyle/>
        <a:p>
          <a:r>
            <a:rPr lang="ru-RU" dirty="0"/>
            <a:t>Человеческий фактор</a:t>
          </a:r>
        </a:p>
      </dgm:t>
    </dgm:pt>
    <dgm:pt modelId="{8E84D971-E1B4-4149-AA66-02006FA5E7F8}" type="parTrans" cxnId="{7FC8B162-1976-4729-93D2-863A55D7FC66}">
      <dgm:prSet/>
      <dgm:spPr/>
      <dgm:t>
        <a:bodyPr/>
        <a:lstStyle/>
        <a:p>
          <a:endParaRPr lang="ru-RU"/>
        </a:p>
      </dgm:t>
    </dgm:pt>
    <dgm:pt modelId="{43DCC35F-1EF8-4FFC-A84B-74CEB29C1047}" type="sibTrans" cxnId="{7FC8B162-1976-4729-93D2-863A55D7FC66}">
      <dgm:prSet/>
      <dgm:spPr/>
      <dgm:t>
        <a:bodyPr/>
        <a:lstStyle/>
        <a:p>
          <a:endParaRPr lang="ru-RU"/>
        </a:p>
      </dgm:t>
    </dgm:pt>
    <dgm:pt modelId="{729FA395-E6E9-41C2-A59A-F297C200D9EA}">
      <dgm:prSet phldrT="[Текст]"/>
      <dgm:spPr/>
      <dgm:t>
        <a:bodyPr/>
        <a:lstStyle/>
        <a:p>
          <a:r>
            <a:rPr lang="ru-RU" dirty="0"/>
            <a:t>Организационный фактор</a:t>
          </a:r>
        </a:p>
      </dgm:t>
    </dgm:pt>
    <dgm:pt modelId="{52284AC2-BBB3-4139-A822-8AC562A94282}" type="parTrans" cxnId="{8765B763-478A-47C1-82A8-6EAB5996D62E}">
      <dgm:prSet/>
      <dgm:spPr/>
      <dgm:t>
        <a:bodyPr/>
        <a:lstStyle/>
        <a:p>
          <a:endParaRPr lang="ru-RU"/>
        </a:p>
      </dgm:t>
    </dgm:pt>
    <dgm:pt modelId="{92E88E25-9523-46F6-9663-4C265A6255C9}" type="sibTrans" cxnId="{8765B763-478A-47C1-82A8-6EAB5996D62E}">
      <dgm:prSet/>
      <dgm:spPr/>
      <dgm:t>
        <a:bodyPr/>
        <a:lstStyle/>
        <a:p>
          <a:endParaRPr lang="ru-RU"/>
        </a:p>
      </dgm:t>
    </dgm:pt>
    <dgm:pt modelId="{78F7FB16-259C-4B2F-9053-23DBDD4E3D2E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/>
            <a:t>Например: усталость металла</a:t>
          </a:r>
        </a:p>
      </dgm:t>
    </dgm:pt>
    <dgm:pt modelId="{8A6502E6-FF09-4621-9F83-9D23BAD9BBB4}" type="parTrans" cxnId="{C8BB5A24-A54F-43E6-9FE3-8A7CADB22774}">
      <dgm:prSet/>
      <dgm:spPr/>
      <dgm:t>
        <a:bodyPr/>
        <a:lstStyle/>
        <a:p>
          <a:endParaRPr lang="ru-RU"/>
        </a:p>
      </dgm:t>
    </dgm:pt>
    <dgm:pt modelId="{D07F36B9-7444-4276-ADED-CA5A44F95DE1}" type="sibTrans" cxnId="{C8BB5A24-A54F-43E6-9FE3-8A7CADB22774}">
      <dgm:prSet/>
      <dgm:spPr/>
      <dgm:t>
        <a:bodyPr/>
        <a:lstStyle/>
        <a:p>
          <a:endParaRPr lang="ru-RU"/>
        </a:p>
      </dgm:t>
    </dgm:pt>
    <dgm:pt modelId="{88681AFB-B0E3-4F08-B76E-3A39EF8F935A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/>
            <a:t>Большая нагрузка на оператора, ошибка</a:t>
          </a:r>
        </a:p>
      </dgm:t>
    </dgm:pt>
    <dgm:pt modelId="{06DB9FFF-14BA-4574-8DEC-1E08C090E77F}" type="parTrans" cxnId="{CBD909B5-4064-4A1C-B3B5-E1B08CB69F70}">
      <dgm:prSet/>
      <dgm:spPr/>
      <dgm:t>
        <a:bodyPr/>
        <a:lstStyle/>
        <a:p>
          <a:endParaRPr lang="ru-RU"/>
        </a:p>
      </dgm:t>
    </dgm:pt>
    <dgm:pt modelId="{F01E530F-828B-4264-A840-956357603D4C}" type="sibTrans" cxnId="{CBD909B5-4064-4A1C-B3B5-E1B08CB69F70}">
      <dgm:prSet/>
      <dgm:spPr/>
      <dgm:t>
        <a:bodyPr/>
        <a:lstStyle/>
        <a:p>
          <a:endParaRPr lang="ru-RU"/>
        </a:p>
      </dgm:t>
    </dgm:pt>
    <dgm:pt modelId="{699CE425-270C-4271-9CBA-1C5F118B7441}">
      <dgm:prSet/>
      <dgm:spPr>
        <a:ln>
          <a:solidFill>
            <a:schemeClr val="tx1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/>
            <a:t>Слабая культура безопасности (двойные стандарты) </a:t>
          </a:r>
        </a:p>
      </dgm:t>
    </dgm:pt>
    <dgm:pt modelId="{EF98B1DE-C0CA-4F47-A633-009BEBEABA17}" type="parTrans" cxnId="{3B4EAF65-8377-4DB2-92D8-0F6159AA954B}">
      <dgm:prSet/>
      <dgm:spPr/>
      <dgm:t>
        <a:bodyPr/>
        <a:lstStyle/>
        <a:p>
          <a:endParaRPr lang="ru-RU"/>
        </a:p>
      </dgm:t>
    </dgm:pt>
    <dgm:pt modelId="{A1A8BAAC-0E24-469B-84FD-1D9C9664660B}" type="sibTrans" cxnId="{3B4EAF65-8377-4DB2-92D8-0F6159AA954B}">
      <dgm:prSet/>
      <dgm:spPr/>
      <dgm:t>
        <a:bodyPr/>
        <a:lstStyle/>
        <a:p>
          <a:endParaRPr lang="ru-RU"/>
        </a:p>
      </dgm:t>
    </dgm:pt>
    <dgm:pt modelId="{C435BB16-AFF5-4006-B0B7-D764BF3D6114}" type="pres">
      <dgm:prSet presAssocID="{99D42B68-1971-41C5-B1F5-89E60448E4F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747E05-163A-4380-B100-7B2C7D8E2B2A}" type="pres">
      <dgm:prSet presAssocID="{183459AB-4214-45E1-A08F-C022B60F00BD}" presName="parentLin" presStyleCnt="0"/>
      <dgm:spPr/>
    </dgm:pt>
    <dgm:pt modelId="{21E22DEA-3D8C-45CD-942E-BC27B79181C9}" type="pres">
      <dgm:prSet presAssocID="{183459AB-4214-45E1-A08F-C022B60F00B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108E290-E15D-48F1-AB23-0D0DC014A28C}" type="pres">
      <dgm:prSet presAssocID="{183459AB-4214-45E1-A08F-C022B60F00B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DF9CB-057E-4392-87E3-638661CE068C}" type="pres">
      <dgm:prSet presAssocID="{183459AB-4214-45E1-A08F-C022B60F00BD}" presName="negativeSpace" presStyleCnt="0"/>
      <dgm:spPr/>
    </dgm:pt>
    <dgm:pt modelId="{D690278A-3168-4EA9-8228-661002B9318A}" type="pres">
      <dgm:prSet presAssocID="{183459AB-4214-45E1-A08F-C022B60F00B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A1533D-74CD-43BB-8C52-C20F3CDBB411}" type="pres">
      <dgm:prSet presAssocID="{E33F1021-1962-468F-AE57-825832BD57A9}" presName="spaceBetweenRectangles" presStyleCnt="0"/>
      <dgm:spPr/>
    </dgm:pt>
    <dgm:pt modelId="{A3AE8CA3-626E-4EA8-92FB-D337A3B7ACC2}" type="pres">
      <dgm:prSet presAssocID="{C8212D34-B9AE-4FFE-BFE0-17A3BCB6D07A}" presName="parentLin" presStyleCnt="0"/>
      <dgm:spPr/>
    </dgm:pt>
    <dgm:pt modelId="{83E929C0-858F-4FA7-9708-6E9300A9F0C3}" type="pres">
      <dgm:prSet presAssocID="{C8212D34-B9AE-4FFE-BFE0-17A3BCB6D07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010ED7D-FB00-40FA-8DCF-1DFF2F8ACF02}" type="pres">
      <dgm:prSet presAssocID="{C8212D34-B9AE-4FFE-BFE0-17A3BCB6D07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A1D6F-0E00-4076-A5F1-7FE6952CDA70}" type="pres">
      <dgm:prSet presAssocID="{C8212D34-B9AE-4FFE-BFE0-17A3BCB6D07A}" presName="negativeSpace" presStyleCnt="0"/>
      <dgm:spPr/>
    </dgm:pt>
    <dgm:pt modelId="{89BB45C7-FFBF-45C4-93C9-D3AEF49B2254}" type="pres">
      <dgm:prSet presAssocID="{C8212D34-B9AE-4FFE-BFE0-17A3BCB6D07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A51F6-787F-4DE7-A7E4-D63820F2DF57}" type="pres">
      <dgm:prSet presAssocID="{43DCC35F-1EF8-4FFC-A84B-74CEB29C1047}" presName="spaceBetweenRectangles" presStyleCnt="0"/>
      <dgm:spPr/>
    </dgm:pt>
    <dgm:pt modelId="{25AED535-B5C5-446C-A681-0B14FAB6EE12}" type="pres">
      <dgm:prSet presAssocID="{729FA395-E6E9-41C2-A59A-F297C200D9EA}" presName="parentLin" presStyleCnt="0"/>
      <dgm:spPr/>
    </dgm:pt>
    <dgm:pt modelId="{295BB99B-4A95-4A2B-9D1B-129D380BF285}" type="pres">
      <dgm:prSet presAssocID="{729FA395-E6E9-41C2-A59A-F297C200D9E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0E9B2C5-F8D4-4C3A-A78D-4FA6695967FB}" type="pres">
      <dgm:prSet presAssocID="{729FA395-E6E9-41C2-A59A-F297C200D9E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1517A-2883-4FB8-9CAF-2CAD2C06ADB3}" type="pres">
      <dgm:prSet presAssocID="{729FA395-E6E9-41C2-A59A-F297C200D9EA}" presName="negativeSpace" presStyleCnt="0"/>
      <dgm:spPr/>
    </dgm:pt>
    <dgm:pt modelId="{31E578FC-8311-46C8-8CE2-2B3136286420}" type="pres">
      <dgm:prSet presAssocID="{729FA395-E6E9-41C2-A59A-F297C200D9EA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C8B162-1976-4729-93D2-863A55D7FC66}" srcId="{99D42B68-1971-41C5-B1F5-89E60448E4F4}" destId="{C8212D34-B9AE-4FFE-BFE0-17A3BCB6D07A}" srcOrd="1" destOrd="0" parTransId="{8E84D971-E1B4-4149-AA66-02006FA5E7F8}" sibTransId="{43DCC35F-1EF8-4FFC-A84B-74CEB29C1047}"/>
    <dgm:cxn modelId="{1B7432C6-EA9E-43C7-A2AF-F5FF5C63B4F6}" type="presOf" srcId="{C8212D34-B9AE-4FFE-BFE0-17A3BCB6D07A}" destId="{83E929C0-858F-4FA7-9708-6E9300A9F0C3}" srcOrd="0" destOrd="0" presId="urn:microsoft.com/office/officeart/2005/8/layout/list1"/>
    <dgm:cxn modelId="{8765B763-478A-47C1-82A8-6EAB5996D62E}" srcId="{99D42B68-1971-41C5-B1F5-89E60448E4F4}" destId="{729FA395-E6E9-41C2-A59A-F297C200D9EA}" srcOrd="2" destOrd="0" parTransId="{52284AC2-BBB3-4139-A822-8AC562A94282}" sibTransId="{92E88E25-9523-46F6-9663-4C265A6255C9}"/>
    <dgm:cxn modelId="{63AA39BD-85B8-4F6F-AAAE-6B05D8666614}" type="presOf" srcId="{729FA395-E6E9-41C2-A59A-F297C200D9EA}" destId="{50E9B2C5-F8D4-4C3A-A78D-4FA6695967FB}" srcOrd="1" destOrd="0" presId="urn:microsoft.com/office/officeart/2005/8/layout/list1"/>
    <dgm:cxn modelId="{FBE5A766-4A01-4B2A-9F31-8F865F22D8B7}" type="presOf" srcId="{99D42B68-1971-41C5-B1F5-89E60448E4F4}" destId="{C435BB16-AFF5-4006-B0B7-D764BF3D6114}" srcOrd="0" destOrd="0" presId="urn:microsoft.com/office/officeart/2005/8/layout/list1"/>
    <dgm:cxn modelId="{CBD909B5-4064-4A1C-B3B5-E1B08CB69F70}" srcId="{C8212D34-B9AE-4FFE-BFE0-17A3BCB6D07A}" destId="{88681AFB-B0E3-4F08-B76E-3A39EF8F935A}" srcOrd="0" destOrd="0" parTransId="{06DB9FFF-14BA-4574-8DEC-1E08C090E77F}" sibTransId="{F01E530F-828B-4264-A840-956357603D4C}"/>
    <dgm:cxn modelId="{0A37E2EB-C8B3-4D4F-BF13-A5978C419368}" srcId="{99D42B68-1971-41C5-B1F5-89E60448E4F4}" destId="{183459AB-4214-45E1-A08F-C022B60F00BD}" srcOrd="0" destOrd="0" parTransId="{210D5DC7-DBF9-44B7-9941-D0AB2E947270}" sibTransId="{E33F1021-1962-468F-AE57-825832BD57A9}"/>
    <dgm:cxn modelId="{5DF334C1-7C56-41D8-9D38-D172E134C00D}" type="presOf" srcId="{699CE425-270C-4271-9CBA-1C5F118B7441}" destId="{31E578FC-8311-46C8-8CE2-2B3136286420}" srcOrd="0" destOrd="0" presId="urn:microsoft.com/office/officeart/2005/8/layout/list1"/>
    <dgm:cxn modelId="{3B4EAF65-8377-4DB2-92D8-0F6159AA954B}" srcId="{729FA395-E6E9-41C2-A59A-F297C200D9EA}" destId="{699CE425-270C-4271-9CBA-1C5F118B7441}" srcOrd="0" destOrd="0" parTransId="{EF98B1DE-C0CA-4F47-A633-009BEBEABA17}" sibTransId="{A1A8BAAC-0E24-469B-84FD-1D9C9664660B}"/>
    <dgm:cxn modelId="{E661AE67-4050-492E-8564-D4FE4016E750}" type="presOf" srcId="{C8212D34-B9AE-4FFE-BFE0-17A3BCB6D07A}" destId="{1010ED7D-FB00-40FA-8DCF-1DFF2F8ACF02}" srcOrd="1" destOrd="0" presId="urn:microsoft.com/office/officeart/2005/8/layout/list1"/>
    <dgm:cxn modelId="{9F347A30-13BC-4254-8192-D09DA07B8660}" type="presOf" srcId="{729FA395-E6E9-41C2-A59A-F297C200D9EA}" destId="{295BB99B-4A95-4A2B-9D1B-129D380BF285}" srcOrd="0" destOrd="0" presId="urn:microsoft.com/office/officeart/2005/8/layout/list1"/>
    <dgm:cxn modelId="{3FE2176D-0F09-4E8E-9D1B-53926FA79322}" type="presOf" srcId="{88681AFB-B0E3-4F08-B76E-3A39EF8F935A}" destId="{89BB45C7-FFBF-45C4-93C9-D3AEF49B2254}" srcOrd="0" destOrd="0" presId="urn:microsoft.com/office/officeart/2005/8/layout/list1"/>
    <dgm:cxn modelId="{B8A2E067-974F-485E-9AC2-6E853C15D5C7}" type="presOf" srcId="{78F7FB16-259C-4B2F-9053-23DBDD4E3D2E}" destId="{D690278A-3168-4EA9-8228-661002B9318A}" srcOrd="0" destOrd="0" presId="urn:microsoft.com/office/officeart/2005/8/layout/list1"/>
    <dgm:cxn modelId="{C8BB5A24-A54F-43E6-9FE3-8A7CADB22774}" srcId="{183459AB-4214-45E1-A08F-C022B60F00BD}" destId="{78F7FB16-259C-4B2F-9053-23DBDD4E3D2E}" srcOrd="0" destOrd="0" parTransId="{8A6502E6-FF09-4621-9F83-9D23BAD9BBB4}" sibTransId="{D07F36B9-7444-4276-ADED-CA5A44F95DE1}"/>
    <dgm:cxn modelId="{A549CFEA-F83B-49D6-94C1-3EC01A20FBC0}" type="presOf" srcId="{183459AB-4214-45E1-A08F-C022B60F00BD}" destId="{21E22DEA-3D8C-45CD-942E-BC27B79181C9}" srcOrd="0" destOrd="0" presId="urn:microsoft.com/office/officeart/2005/8/layout/list1"/>
    <dgm:cxn modelId="{386D85E9-4C3C-4732-B518-FD0E20827225}" type="presOf" srcId="{183459AB-4214-45E1-A08F-C022B60F00BD}" destId="{E108E290-E15D-48F1-AB23-0D0DC014A28C}" srcOrd="1" destOrd="0" presId="urn:microsoft.com/office/officeart/2005/8/layout/list1"/>
    <dgm:cxn modelId="{85F376E3-C618-4987-AD29-9CDD16CA7B67}" type="presParOf" srcId="{C435BB16-AFF5-4006-B0B7-D764BF3D6114}" destId="{47747E05-163A-4380-B100-7B2C7D8E2B2A}" srcOrd="0" destOrd="0" presId="urn:microsoft.com/office/officeart/2005/8/layout/list1"/>
    <dgm:cxn modelId="{13A5487A-EE94-4FEA-A331-51C3BA4AC9D5}" type="presParOf" srcId="{47747E05-163A-4380-B100-7B2C7D8E2B2A}" destId="{21E22DEA-3D8C-45CD-942E-BC27B79181C9}" srcOrd="0" destOrd="0" presId="urn:microsoft.com/office/officeart/2005/8/layout/list1"/>
    <dgm:cxn modelId="{C4F7D50B-7F3C-4525-8FB1-85E448C1A64F}" type="presParOf" srcId="{47747E05-163A-4380-B100-7B2C7D8E2B2A}" destId="{E108E290-E15D-48F1-AB23-0D0DC014A28C}" srcOrd="1" destOrd="0" presId="urn:microsoft.com/office/officeart/2005/8/layout/list1"/>
    <dgm:cxn modelId="{99B9B028-472A-41AB-A19A-74C6D4DF592E}" type="presParOf" srcId="{C435BB16-AFF5-4006-B0B7-D764BF3D6114}" destId="{33FDF9CB-057E-4392-87E3-638661CE068C}" srcOrd="1" destOrd="0" presId="urn:microsoft.com/office/officeart/2005/8/layout/list1"/>
    <dgm:cxn modelId="{6656CAC3-7CDC-4A00-A198-1A20FC1FF662}" type="presParOf" srcId="{C435BB16-AFF5-4006-B0B7-D764BF3D6114}" destId="{D690278A-3168-4EA9-8228-661002B9318A}" srcOrd="2" destOrd="0" presId="urn:microsoft.com/office/officeart/2005/8/layout/list1"/>
    <dgm:cxn modelId="{07CC90C3-C3CB-4377-A776-8CBD6D1C9AB3}" type="presParOf" srcId="{C435BB16-AFF5-4006-B0B7-D764BF3D6114}" destId="{E5A1533D-74CD-43BB-8C52-C20F3CDBB411}" srcOrd="3" destOrd="0" presId="urn:microsoft.com/office/officeart/2005/8/layout/list1"/>
    <dgm:cxn modelId="{AAFBBC85-4CFE-41EF-B15C-CA295546F925}" type="presParOf" srcId="{C435BB16-AFF5-4006-B0B7-D764BF3D6114}" destId="{A3AE8CA3-626E-4EA8-92FB-D337A3B7ACC2}" srcOrd="4" destOrd="0" presId="urn:microsoft.com/office/officeart/2005/8/layout/list1"/>
    <dgm:cxn modelId="{E5DD5B80-9B76-4CE8-A74E-297FA7AFA969}" type="presParOf" srcId="{A3AE8CA3-626E-4EA8-92FB-D337A3B7ACC2}" destId="{83E929C0-858F-4FA7-9708-6E9300A9F0C3}" srcOrd="0" destOrd="0" presId="urn:microsoft.com/office/officeart/2005/8/layout/list1"/>
    <dgm:cxn modelId="{065328F2-ABF8-4740-9B11-C67A75AC6EEE}" type="presParOf" srcId="{A3AE8CA3-626E-4EA8-92FB-D337A3B7ACC2}" destId="{1010ED7D-FB00-40FA-8DCF-1DFF2F8ACF02}" srcOrd="1" destOrd="0" presId="urn:microsoft.com/office/officeart/2005/8/layout/list1"/>
    <dgm:cxn modelId="{958E5A63-6A2B-44B7-A378-3F5F203EE536}" type="presParOf" srcId="{C435BB16-AFF5-4006-B0B7-D764BF3D6114}" destId="{458A1D6F-0E00-4076-A5F1-7FE6952CDA70}" srcOrd="5" destOrd="0" presId="urn:microsoft.com/office/officeart/2005/8/layout/list1"/>
    <dgm:cxn modelId="{41FE9027-F845-4CC7-A8A6-55F6B67A08FF}" type="presParOf" srcId="{C435BB16-AFF5-4006-B0B7-D764BF3D6114}" destId="{89BB45C7-FFBF-45C4-93C9-D3AEF49B2254}" srcOrd="6" destOrd="0" presId="urn:microsoft.com/office/officeart/2005/8/layout/list1"/>
    <dgm:cxn modelId="{5E968B95-1E1C-42FE-BAED-911B13E4C294}" type="presParOf" srcId="{C435BB16-AFF5-4006-B0B7-D764BF3D6114}" destId="{E4FA51F6-787F-4DE7-A7E4-D63820F2DF57}" srcOrd="7" destOrd="0" presId="urn:microsoft.com/office/officeart/2005/8/layout/list1"/>
    <dgm:cxn modelId="{A87545A6-7127-45AC-8997-BCEA0465A89A}" type="presParOf" srcId="{C435BB16-AFF5-4006-B0B7-D764BF3D6114}" destId="{25AED535-B5C5-446C-A681-0B14FAB6EE12}" srcOrd="8" destOrd="0" presId="urn:microsoft.com/office/officeart/2005/8/layout/list1"/>
    <dgm:cxn modelId="{8CDB71A3-76C1-493B-AEEE-04B808BB6BFD}" type="presParOf" srcId="{25AED535-B5C5-446C-A681-0B14FAB6EE12}" destId="{295BB99B-4A95-4A2B-9D1B-129D380BF285}" srcOrd="0" destOrd="0" presId="urn:microsoft.com/office/officeart/2005/8/layout/list1"/>
    <dgm:cxn modelId="{83CA6485-F04C-4970-9A57-4449C5DCFC9C}" type="presParOf" srcId="{25AED535-B5C5-446C-A681-0B14FAB6EE12}" destId="{50E9B2C5-F8D4-4C3A-A78D-4FA6695967FB}" srcOrd="1" destOrd="0" presId="urn:microsoft.com/office/officeart/2005/8/layout/list1"/>
    <dgm:cxn modelId="{C138AB04-4C9E-4793-A17B-7C6DC403A95B}" type="presParOf" srcId="{C435BB16-AFF5-4006-B0B7-D764BF3D6114}" destId="{4DE1517A-2883-4FB8-9CAF-2CAD2C06ADB3}" srcOrd="9" destOrd="0" presId="urn:microsoft.com/office/officeart/2005/8/layout/list1"/>
    <dgm:cxn modelId="{E5C149D8-6840-4913-A03E-45DD5A4A0EF9}" type="presParOf" srcId="{C435BB16-AFF5-4006-B0B7-D764BF3D6114}" destId="{31E578FC-8311-46C8-8CE2-2B313628642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0278A-3168-4EA9-8228-661002B9318A}">
      <dsp:nvSpPr>
        <dsp:cNvPr id="0" name=""/>
        <dsp:cNvSpPr/>
      </dsp:nvSpPr>
      <dsp:spPr>
        <a:xfrm>
          <a:off x="0" y="215994"/>
          <a:ext cx="2488434" cy="33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130" tIns="166624" rIns="193130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/>
            <a:t>Например: усталость металла</a:t>
          </a:r>
        </a:p>
      </dsp:txBody>
      <dsp:txXfrm>
        <a:off x="0" y="215994"/>
        <a:ext cx="2488434" cy="333900"/>
      </dsp:txXfrm>
    </dsp:sp>
    <dsp:sp modelId="{E108E290-E15D-48F1-AB23-0D0DC014A28C}">
      <dsp:nvSpPr>
        <dsp:cNvPr id="0" name=""/>
        <dsp:cNvSpPr/>
      </dsp:nvSpPr>
      <dsp:spPr>
        <a:xfrm>
          <a:off x="124421" y="97914"/>
          <a:ext cx="1741903" cy="2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840" tIns="0" rIns="65840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Технологический фактор</a:t>
          </a:r>
        </a:p>
      </dsp:txBody>
      <dsp:txXfrm>
        <a:off x="135949" y="109442"/>
        <a:ext cx="1718847" cy="213104"/>
      </dsp:txXfrm>
    </dsp:sp>
    <dsp:sp modelId="{89BB45C7-FFBF-45C4-93C9-D3AEF49B2254}">
      <dsp:nvSpPr>
        <dsp:cNvPr id="0" name=""/>
        <dsp:cNvSpPr/>
      </dsp:nvSpPr>
      <dsp:spPr>
        <a:xfrm>
          <a:off x="0" y="711174"/>
          <a:ext cx="2488434" cy="33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130" tIns="166624" rIns="193130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/>
            <a:t>Большая нагрузка на оператора, ошибка</a:t>
          </a:r>
        </a:p>
      </dsp:txBody>
      <dsp:txXfrm>
        <a:off x="0" y="711174"/>
        <a:ext cx="2488434" cy="333900"/>
      </dsp:txXfrm>
    </dsp:sp>
    <dsp:sp modelId="{1010ED7D-FB00-40FA-8DCF-1DFF2F8ACF02}">
      <dsp:nvSpPr>
        <dsp:cNvPr id="0" name=""/>
        <dsp:cNvSpPr/>
      </dsp:nvSpPr>
      <dsp:spPr>
        <a:xfrm>
          <a:off x="124421" y="593094"/>
          <a:ext cx="1741903" cy="2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840" tIns="0" rIns="65840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Человеческий фактор</a:t>
          </a:r>
        </a:p>
      </dsp:txBody>
      <dsp:txXfrm>
        <a:off x="135949" y="604622"/>
        <a:ext cx="1718847" cy="213104"/>
      </dsp:txXfrm>
    </dsp:sp>
    <dsp:sp modelId="{31E578FC-8311-46C8-8CE2-2B3136286420}">
      <dsp:nvSpPr>
        <dsp:cNvPr id="0" name=""/>
        <dsp:cNvSpPr/>
      </dsp:nvSpPr>
      <dsp:spPr>
        <a:xfrm>
          <a:off x="0" y="1206354"/>
          <a:ext cx="248843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130" tIns="166624" rIns="193130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/>
            <a:t>Слабая культура безопасности (двойные стандарты) </a:t>
          </a:r>
        </a:p>
      </dsp:txBody>
      <dsp:txXfrm>
        <a:off x="0" y="1206354"/>
        <a:ext cx="2488434" cy="453600"/>
      </dsp:txXfrm>
    </dsp:sp>
    <dsp:sp modelId="{50E9B2C5-F8D4-4C3A-A78D-4FA6695967FB}">
      <dsp:nvSpPr>
        <dsp:cNvPr id="0" name=""/>
        <dsp:cNvSpPr/>
      </dsp:nvSpPr>
      <dsp:spPr>
        <a:xfrm>
          <a:off x="124421" y="1088274"/>
          <a:ext cx="1741903" cy="2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840" tIns="0" rIns="65840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Организационный фактор</a:t>
          </a:r>
        </a:p>
      </dsp:txBody>
      <dsp:txXfrm>
        <a:off x="135949" y="1099802"/>
        <a:ext cx="1718847" cy="213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0278A-3168-4EA9-8228-661002B9318A}">
      <dsp:nvSpPr>
        <dsp:cNvPr id="0" name=""/>
        <dsp:cNvSpPr/>
      </dsp:nvSpPr>
      <dsp:spPr>
        <a:xfrm>
          <a:off x="0" y="215994"/>
          <a:ext cx="2488434" cy="33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130" tIns="166624" rIns="193130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/>
            <a:t>Например: усталость металла</a:t>
          </a:r>
        </a:p>
      </dsp:txBody>
      <dsp:txXfrm>
        <a:off x="0" y="215994"/>
        <a:ext cx="2488434" cy="333900"/>
      </dsp:txXfrm>
    </dsp:sp>
    <dsp:sp modelId="{E108E290-E15D-48F1-AB23-0D0DC014A28C}">
      <dsp:nvSpPr>
        <dsp:cNvPr id="0" name=""/>
        <dsp:cNvSpPr/>
      </dsp:nvSpPr>
      <dsp:spPr>
        <a:xfrm>
          <a:off x="124421" y="97914"/>
          <a:ext cx="1741903" cy="2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840" tIns="0" rIns="65840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Технологический фактор</a:t>
          </a:r>
        </a:p>
      </dsp:txBody>
      <dsp:txXfrm>
        <a:off x="135949" y="109442"/>
        <a:ext cx="1718847" cy="213104"/>
      </dsp:txXfrm>
    </dsp:sp>
    <dsp:sp modelId="{89BB45C7-FFBF-45C4-93C9-D3AEF49B2254}">
      <dsp:nvSpPr>
        <dsp:cNvPr id="0" name=""/>
        <dsp:cNvSpPr/>
      </dsp:nvSpPr>
      <dsp:spPr>
        <a:xfrm>
          <a:off x="0" y="711174"/>
          <a:ext cx="2488434" cy="33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130" tIns="166624" rIns="193130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/>
            <a:t>Большая нагрузка на оператора, ошибка</a:t>
          </a:r>
        </a:p>
      </dsp:txBody>
      <dsp:txXfrm>
        <a:off x="0" y="711174"/>
        <a:ext cx="2488434" cy="333900"/>
      </dsp:txXfrm>
    </dsp:sp>
    <dsp:sp modelId="{1010ED7D-FB00-40FA-8DCF-1DFF2F8ACF02}">
      <dsp:nvSpPr>
        <dsp:cNvPr id="0" name=""/>
        <dsp:cNvSpPr/>
      </dsp:nvSpPr>
      <dsp:spPr>
        <a:xfrm>
          <a:off x="124421" y="593094"/>
          <a:ext cx="1741903" cy="2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840" tIns="0" rIns="65840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Человеческий фактор</a:t>
          </a:r>
        </a:p>
      </dsp:txBody>
      <dsp:txXfrm>
        <a:off x="135949" y="604622"/>
        <a:ext cx="1718847" cy="213104"/>
      </dsp:txXfrm>
    </dsp:sp>
    <dsp:sp modelId="{31E578FC-8311-46C8-8CE2-2B3136286420}">
      <dsp:nvSpPr>
        <dsp:cNvPr id="0" name=""/>
        <dsp:cNvSpPr/>
      </dsp:nvSpPr>
      <dsp:spPr>
        <a:xfrm>
          <a:off x="0" y="1206354"/>
          <a:ext cx="248843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130" tIns="166624" rIns="193130" bIns="56896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800" kern="1200" dirty="0"/>
            <a:t>Слабая культура безопасности (двойные стандарты) </a:t>
          </a:r>
        </a:p>
      </dsp:txBody>
      <dsp:txXfrm>
        <a:off x="0" y="1206354"/>
        <a:ext cx="2488434" cy="453600"/>
      </dsp:txXfrm>
    </dsp:sp>
    <dsp:sp modelId="{50E9B2C5-F8D4-4C3A-A78D-4FA6695967FB}">
      <dsp:nvSpPr>
        <dsp:cNvPr id="0" name=""/>
        <dsp:cNvSpPr/>
      </dsp:nvSpPr>
      <dsp:spPr>
        <a:xfrm>
          <a:off x="124421" y="1088274"/>
          <a:ext cx="1741903" cy="2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840" tIns="0" rIns="65840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Организационный фактор</a:t>
          </a:r>
        </a:p>
      </dsp:txBody>
      <dsp:txXfrm>
        <a:off x="135949" y="1099802"/>
        <a:ext cx="1718847" cy="213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0.25034</cdr:x>
      <cdr:y>0.21097</cdr:y>
    </cdr:from>
    <cdr:to>
      <cdr:x>0.41778</cdr:x>
      <cdr:y>0.53395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AA73CA25-2E20-B04F-A8A5-706F1E40C3AA}"/>
            </a:ext>
          </a:extLst>
        </cdr:cNvPr>
        <cdr:cNvCxnSpPr/>
      </cdr:nvCxnSpPr>
      <cdr:spPr>
        <a:xfrm xmlns:a="http://schemas.openxmlformats.org/drawingml/2006/main">
          <a:off x="1312430" y="573380"/>
          <a:ext cx="877824" cy="8778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0.06818</cdr:x>
      <cdr:y>0.04255</cdr:y>
    </cdr:from>
    <cdr:to>
      <cdr:x>0.52879</cdr:x>
      <cdr:y>0.12942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38013" y="125646"/>
          <a:ext cx="2283714" cy="2564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8255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rPr>
            <a:t>10</a:t>
          </a:r>
          <a:r>
            <a:rPr kumimoji="0" lang="ru-RU" sz="1000" b="1" i="0" u="none" strike="noStrike" cap="none" spc="0" normalizeH="0" baseline="3000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rPr>
            <a:t>-4</a:t>
          </a:r>
          <a:r>
            <a:rPr kumimoji="0" lang="ru-RU" sz="1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rPr>
            <a:t> = 1 сбой</a:t>
          </a:r>
          <a:r>
            <a:rPr kumimoji="0" lang="ru-RU" sz="10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rPr>
            <a:t> на 10 000 операций</a:t>
          </a:r>
          <a:endParaRPr kumimoji="0" lang="ru-RU" sz="1000" b="1" i="0" u="none" strike="noStrike" cap="none" spc="0" normalizeH="0" baseline="0" dirty="0">
            <a:ln>
              <a:noFill/>
            </a:ln>
            <a:solidFill>
              <a:srgbClr val="FF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endParaRPr>
        </a:p>
      </cdr:txBody>
    </cdr:sp>
  </cdr:relSizeAnchor>
  <cdr:relSizeAnchor xmlns:cdr="http://schemas.openxmlformats.org/drawingml/2006/chartDrawing">
    <cdr:from>
      <cdr:x>0.28657</cdr:x>
      <cdr:y>0.6708</cdr:y>
    </cdr:from>
    <cdr:to>
      <cdr:x>0.55867</cdr:x>
      <cdr:y>0.82875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718980" y="2396294"/>
          <a:ext cx="1632182" cy="56425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8255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rPr>
            <a:t>1-10</a:t>
          </a:r>
          <a:r>
            <a:rPr kumimoji="0" lang="ru-RU" sz="1000" b="1" i="0" u="none" strike="noStrike" cap="none" spc="0" normalizeH="0" baseline="3000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rPr>
            <a:t>-4</a:t>
          </a:r>
          <a:r>
            <a:rPr kumimoji="0" lang="ru-RU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rPr>
            <a:t> = 9999 исправных исходов</a:t>
          </a:r>
          <a:r>
            <a:rPr kumimoji="0" lang="ru-RU" sz="1000" b="1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rPr>
            <a:t> на 10 000 операций</a:t>
          </a:r>
          <a:endParaRPr kumimoji="0" lang="ru-RU" sz="1000" b="1" i="0" u="none" strike="noStrike" cap="none" spc="0" normalizeH="0" baseline="0" dirty="0">
            <a:ln>
              <a:noFill/>
            </a:ln>
            <a:solidFill>
              <a:schemeClr val="bg1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0.25686</cdr:x>
      <cdr:y>0.21532</cdr:y>
    </cdr:from>
    <cdr:to>
      <cdr:x>0.41778</cdr:x>
      <cdr:y>0.53395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id="{CDBA2DED-B89D-9648-8488-E907087AA797}"/>
            </a:ext>
          </a:extLst>
        </cdr:cNvPr>
        <cdr:cNvCxnSpPr/>
      </cdr:nvCxnSpPr>
      <cdr:spPr>
        <a:xfrm xmlns:a="http://schemas.openxmlformats.org/drawingml/2006/main">
          <a:off x="1428744" y="713264"/>
          <a:ext cx="895112" cy="105550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</cdr:y>
    </cdr:from>
    <cdr:to>
      <cdr:x>0.20048</cdr:x>
      <cdr:y>0.25344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0" y="0"/>
          <a:ext cx="976296" cy="7349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noAutofit/>
        </a:bodyPr>
        <a:lstStyle xmlns:a="http://schemas.openxmlformats.org/drawingml/2006/main"/>
        <a:p xmlns:a="http://schemas.openxmlformats.org/drawingml/2006/main">
          <a:pPr marL="0" marR="0" indent="0" algn="ctr" defTabSz="8255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rPr>
            <a:t>10</a:t>
          </a:r>
          <a:r>
            <a:rPr kumimoji="0" lang="ru-RU" sz="1000" b="1" i="0" u="none" strike="noStrike" cap="none" spc="0" normalizeH="0" baseline="30000" dirty="0">
              <a:ln>
                <a:noFill/>
              </a:ln>
              <a:solidFill>
                <a:srgbClr val="FF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rPr>
            <a:t>-4</a:t>
          </a:r>
          <a:r>
            <a:rPr kumimoji="0" lang="ru-RU" sz="1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rPr>
            <a:t> = 1 сбой</a:t>
          </a:r>
          <a:r>
            <a:rPr kumimoji="0" lang="ru-RU" sz="1000" b="1" i="0" u="none" strike="noStrike" cap="none" spc="0" normalizeH="0" dirty="0">
              <a:ln>
                <a:noFill/>
              </a:ln>
              <a:solidFill>
                <a:srgbClr val="FF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rPr>
            <a:t> на 10 000 операций</a:t>
          </a:r>
          <a:endParaRPr kumimoji="0" lang="ru-RU" sz="1000" b="1" i="0" u="none" strike="noStrike" cap="none" spc="0" normalizeH="0" baseline="0" dirty="0">
            <a:ln>
              <a:noFill/>
            </a:ln>
            <a:solidFill>
              <a:srgbClr val="FF0000"/>
            </a:solidFill>
            <a:effectLst/>
            <a:uFillTx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Helvetica Neue"/>
          </a:endParaRPr>
        </a:p>
      </cdr:txBody>
    </cdr:sp>
  </cdr:relSizeAnchor>
  <cdr:relSizeAnchor xmlns:cdr="http://schemas.openxmlformats.org/drawingml/2006/chartDrawing">
    <cdr:from>
      <cdr:x>0.27889</cdr:x>
      <cdr:y>0.56444</cdr:y>
    </cdr:from>
    <cdr:to>
      <cdr:x>0.55099</cdr:x>
      <cdr:y>0.84185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358091" y="1636913"/>
          <a:ext cx="1325041" cy="8045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noAutofit/>
        </a:bodyPr>
        <a:lstStyle xmlns:a="http://schemas.openxmlformats.org/drawingml/2006/main"/>
        <a:p xmlns:a="http://schemas.openxmlformats.org/drawingml/2006/main">
          <a:pPr marL="0" marR="0" indent="0" algn="ctr" defTabSz="8255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rPr>
            <a:t>1-10</a:t>
          </a:r>
          <a:r>
            <a:rPr kumimoji="0" lang="ru-RU" sz="1000" b="1" i="0" u="none" strike="noStrike" cap="none" spc="0" normalizeH="0" baseline="30000" dirty="0">
              <a:ln>
                <a:noFill/>
              </a:ln>
              <a:solidFill>
                <a:schemeClr val="bg1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rPr>
            <a:t>-4</a:t>
          </a:r>
          <a:r>
            <a:rPr kumimoji="0" lang="ru-RU" sz="1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rPr>
            <a:t> = 9999 исправных исходов</a:t>
          </a:r>
          <a:r>
            <a:rPr kumimoji="0" lang="ru-RU" sz="1000" b="1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rPr>
            <a:t> на 10 000 операций</a:t>
          </a:r>
          <a:endParaRPr kumimoji="0" lang="ru-RU" sz="1000" b="1" i="0" u="none" strike="noStrike" cap="none" spc="0" normalizeH="0" baseline="0" dirty="0">
            <a:ln>
              <a:noFill/>
            </a:ln>
            <a:solidFill>
              <a:schemeClr val="bg1"/>
            </a:solidFill>
            <a:effectLst/>
            <a:uFillTx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Helvetica Neue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0.3266</cdr:x>
      <cdr:y>0.15094</cdr:y>
    </cdr:from>
    <cdr:to>
      <cdr:x>0.38848</cdr:x>
      <cdr:y>0.20522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2212084" y="371886"/>
          <a:ext cx="419112" cy="1337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="horz" wrap="square" lIns="50800" tIns="50800" rIns="50800" bIns="50800" numCol="1" spcCol="38100" rtlCol="0" anchor="ctr">
          <a:spAutoFit/>
        </a:bodyPr>
        <a:lstStyle xmlns:a="http://schemas.openxmlformats.org/drawingml/2006/main">
          <a:defPPr marL="0" marR="0" indent="0" algn="l" defTabSz="342774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7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ctr" defTabSz="30945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1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1pPr>
          <a:lvl2pPr marL="0" marR="0" indent="85693" algn="ctr" defTabSz="30945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1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2pPr>
          <a:lvl3pPr marL="0" marR="0" indent="171388" algn="ctr" defTabSz="30945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1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3pPr>
          <a:lvl4pPr marL="0" marR="0" indent="257081" algn="ctr" defTabSz="30945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1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4pPr>
          <a:lvl5pPr marL="0" marR="0" indent="342774" algn="ctr" defTabSz="30945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1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5pPr>
          <a:lvl6pPr marL="0" marR="0" indent="428467" algn="ctr" defTabSz="30945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1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6pPr>
          <a:lvl7pPr marL="0" marR="0" indent="514162" algn="ctr" defTabSz="30945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1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7pPr>
          <a:lvl8pPr marL="0" marR="0" indent="599853" algn="ctr" defTabSz="30945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1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8pPr>
          <a:lvl9pPr marL="0" marR="0" indent="685549" algn="ctr" defTabSz="30945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1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defRPr>
          </a:lvl9pPr>
        </a:lstStyle>
        <a:p xmlns:a="http://schemas.openxmlformats.org/drawingml/2006/main">
          <a:pPr marL="0" marR="0" indent="0" algn="ctr" defTabSz="8255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ru-RU" sz="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rPr>
            <a:t>-22%</a:t>
          </a:r>
        </a:p>
      </cdr:txBody>
    </cdr:sp>
  </cdr:relSizeAnchor>
  <cdr:relSizeAnchor xmlns:cdr="http://schemas.openxmlformats.org/drawingml/2006/chartDrawing">
    <cdr:from>
      <cdr:x>0.32036</cdr:x>
      <cdr:y>0.21569</cdr:y>
    </cdr:from>
    <cdr:to>
      <cdr:x>0.35965</cdr:x>
      <cdr:y>0.40677</cdr:y>
    </cdr:to>
    <cdr:grpSp>
      <cdr:nvGrpSpPr>
        <cdr:cNvPr id="3" name="Группа 2">
          <a:extLst xmlns:a="http://schemas.openxmlformats.org/drawingml/2006/main">
            <a:ext uri="{FF2B5EF4-FFF2-40B4-BE49-F238E27FC236}">
              <a16:creationId xmlns:a16="http://schemas.microsoft.com/office/drawing/2014/main" id="{05BA3A03-0EBE-41F8-9E5C-E6F7A38A0F64}"/>
            </a:ext>
          </a:extLst>
        </cdr:cNvPr>
        <cdr:cNvGrpSpPr/>
      </cdr:nvGrpSpPr>
      <cdr:grpSpPr>
        <a:xfrm xmlns:a="http://schemas.openxmlformats.org/drawingml/2006/main" rot="5400000">
          <a:off x="2067458" y="633742"/>
          <a:ext cx="470777" cy="266111"/>
          <a:chOff x="3506513" y="934639"/>
          <a:chExt cx="268309" cy="805091"/>
        </a:xfrm>
      </cdr:grpSpPr>
      <cdr:cxnSp macro="">
        <cdr:nvCxnSpPr>
          <cdr:cNvPr id="4" name="Прямая со стрелкой 3">
            <a:extLst xmlns:a="http://schemas.openxmlformats.org/drawingml/2006/main">
              <a:ext uri="{FF2B5EF4-FFF2-40B4-BE49-F238E27FC236}">
                <a16:creationId xmlns:a16="http://schemas.microsoft.com/office/drawing/2014/main" id="{01EED74A-6DF8-4027-9DF9-14C163FCB105}"/>
              </a:ext>
            </a:extLst>
          </cdr:cNvPr>
          <cdr:cNvCxnSpPr/>
        </cdr:nvCxnSpPr>
        <cdr:spPr>
          <a:xfrm xmlns:a="http://schemas.openxmlformats.org/drawingml/2006/main">
            <a:off x="3506513" y="949179"/>
            <a:ext cx="268309" cy="0"/>
          </a:xfrm>
          <a:prstGeom xmlns:a="http://schemas.openxmlformats.org/drawingml/2006/main" prst="straightConnector1">
            <a:avLst/>
          </a:prstGeom>
          <a:noFill xmlns:a="http://schemas.openxmlformats.org/drawingml/2006/main"/>
          <a:ln xmlns:a="http://schemas.openxmlformats.org/drawingml/2006/main" w="9525" cap="flat">
            <a:solidFill>
              <a:srgbClr val="000000"/>
            </a:solidFill>
            <a:prstDash val="dash"/>
            <a:miter lim="400000"/>
            <a:tailEnd type="triangle"/>
          </a:ln>
          <a:effectLst xmlns:a="http://schemas.openxmlformats.org/drawingml/2006/main"/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none"/>
        </cdr:style>
      </cdr:cxnSp>
      <cdr:cxnSp macro="">
        <cdr:nvCxnSpPr>
          <cdr:cNvPr id="5" name="Прямая соединительная линия 4">
            <a:extLst xmlns:a="http://schemas.openxmlformats.org/drawingml/2006/main">
              <a:ext uri="{FF2B5EF4-FFF2-40B4-BE49-F238E27FC236}">
                <a16:creationId xmlns:a16="http://schemas.microsoft.com/office/drawing/2014/main" id="{DECAA4F4-8C77-4AE4-8AAB-BBAAB0B064F2}"/>
              </a:ext>
            </a:extLst>
          </cdr:cNvPr>
          <cdr:cNvCxnSpPr/>
        </cdr:nvCxnSpPr>
        <cdr:spPr>
          <a:xfrm xmlns:a="http://schemas.openxmlformats.org/drawingml/2006/main">
            <a:off x="3506513" y="934639"/>
            <a:ext cx="0" cy="805091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9525" cap="flat">
            <a:solidFill>
              <a:srgbClr val="000000"/>
            </a:solidFill>
            <a:prstDash val="dash"/>
            <a:miter lim="400000"/>
          </a:ln>
          <a:effectLst xmlns:a="http://schemas.openxmlformats.org/drawingml/2006/main"/>
          <a:sp3d xmlns:a="http://schemas.openxmlformats.org/drawingml/2006/main"/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none"/>
        </cdr:style>
      </cdr:cxnSp>
    </cdr:grp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-5288312" y="-155215"/>
          <a:ext cx="706781" cy="69435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F2757-52AD-4978-8042-710F230C53F0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BEF7C-7B81-4804-8C85-5AAC6A597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481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66E66-DEC9-4022-BEBD-EDE0F7F4E796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D556-125D-4501-A332-430168039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277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Вставить</a:t>
            </a:r>
            <a:r>
              <a:rPr lang="ru-RU" baseline="0" dirty="0"/>
              <a:t>  Сергей  Вступительное слово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D556-125D-4501-A332-4301680391E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54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Основываясь на своем опыте, скажите, что играет более значимую роль в совершении ошибок персонала — наши ценности или наши производственные процессы?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Конечно, важны оба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фактора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Нам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нужны и хорошее управление производственными процессами, и ценности, обеспечивающие безопасность сотрудников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организации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менее наши ценности и культура больше влияют на то, как мы реагируем и расставляем приоритеты в процессах и процедурах управления.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1506-D001-4FFA-A0FD-15153BB5F4B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7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D556-125D-4501-A332-4301680391E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062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Мой</a:t>
            </a:r>
          </a:p>
          <a:p>
            <a:endParaRPr lang="ru-RU" dirty="0"/>
          </a:p>
          <a:p>
            <a:r>
              <a:rPr lang="ru-RU" dirty="0"/>
              <a:t>По </a:t>
            </a:r>
            <a:r>
              <a:rPr lang="ru-RU" dirty="0" err="1"/>
              <a:t>Бредли</a:t>
            </a:r>
            <a:endParaRPr lang="ru-RU" dirty="0"/>
          </a:p>
          <a:p>
            <a:pPr marL="0" marR="0" lvl="0" indent="0" defTabSz="171388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2 уровень КБ = знать правила безопасности и уметь их выполнять</a:t>
            </a:r>
          </a:p>
          <a:p>
            <a:r>
              <a:rPr lang="ru-RU" dirty="0"/>
              <a:t>3 уровень КБ = примерно в рамной степени оба варианта</a:t>
            </a:r>
          </a:p>
          <a:p>
            <a:pPr marL="0" marR="0" lvl="0" indent="0" defTabSz="171388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4 уровень КБ = думать о безопасности и уметь принимать безопасные решения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377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566837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200" b="0" i="0" u="none" strike="noStrike" kern="1200" cap="none" spc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</a:rPr>
              <a:t>Цель сделать простые и удобные процессы за счет сокращения их вариативности и неопределенности, тогда люди будут эффективными и не будут травмироваться</a:t>
            </a:r>
          </a:p>
          <a:p>
            <a:pPr rtl="0" fontAlgn="ctr" latinLnBrk="0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Основной упор при проверках (контроле) 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 latinLnBrk="0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Выявление несоответствий правилам и документам (часто важно кол-во нарушений в актах проверок). 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 latinLnBrk="0"/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algn="l" defTabSz="566837" rtl="0" eaLnBrk="1" latinLnBrk="0" hangingPunct="1">
              <a:lnSpc>
                <a:spcPct val="107000"/>
              </a:lnSpc>
              <a:spcAft>
                <a:spcPts val="800"/>
              </a:spcAft>
            </a:pPr>
            <a:endParaRPr lang="ru-RU" sz="1200" b="0" i="0" u="none" strike="noStrike" kern="1200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D556-125D-4501-A332-4301680391E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10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sz="1000" dirty="0" smtClean="0"/>
              <a:t>Топ-команда принимает решение о старте внедрения и перечне ПРМ</a:t>
            </a:r>
          </a:p>
          <a:p>
            <a:pPr marL="228600" marR="0" lvl="0" indent="-228600" algn="l" defTabSz="802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000" dirty="0" smtClean="0"/>
              <a:t>Исследование проблемных зон регулярного менеджмента</a:t>
            </a:r>
          </a:p>
          <a:p>
            <a:pPr marL="228600" marR="0" lvl="0" indent="-228600" algn="l" defTabSz="802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000" dirty="0" smtClean="0"/>
              <a:t>Разработка ПРМ, согласование с экспертами и топ-командой</a:t>
            </a:r>
          </a:p>
          <a:p>
            <a:pPr marL="228600" marR="0" lvl="0" indent="-228600" algn="l" defTabSz="802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000" dirty="0" smtClean="0"/>
              <a:t>Обучение ключевых руководителей наставничеству по ПРМ</a:t>
            </a:r>
          </a:p>
          <a:p>
            <a:pPr marL="228600" marR="0" lvl="0" indent="-228600" algn="l" defTabSz="802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000" dirty="0" smtClean="0"/>
              <a:t>Программа внедрения ПРМ в организации: коммуникация, обучение, настройка </a:t>
            </a:r>
            <a:r>
              <a:rPr lang="en-US" sz="1000" dirty="0" smtClean="0"/>
              <a:t>HR </a:t>
            </a:r>
            <a:r>
              <a:rPr lang="ru-RU" sz="1000" dirty="0" smtClean="0"/>
              <a:t>системы</a:t>
            </a:r>
          </a:p>
          <a:p>
            <a:pPr marL="228600" marR="0" lvl="0" indent="-228600" algn="l" defTabSz="8023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000" dirty="0" smtClean="0"/>
              <a:t>Регулярный мониторинг</a:t>
            </a:r>
          </a:p>
          <a:p>
            <a:pPr marL="0" indent="0">
              <a:buNone/>
            </a:pPr>
            <a:endParaRPr lang="ru-RU" sz="1000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984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D556-125D-4501-A332-4301680391E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00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Нет, впервые слышу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Нет, но кажется догадываюсь</a:t>
            </a:r>
            <a:r>
              <a:rPr lang="ru-RU" baseline="0" dirty="0" smtClean="0"/>
              <a:t> о чем это</a:t>
            </a:r>
            <a:endParaRPr lang="ru-RU" dirty="0" smtClean="0"/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Слышал, но не помню что это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Слышал, но очень</a:t>
            </a:r>
            <a:r>
              <a:rPr lang="ru-RU" baseline="0" dirty="0" smtClean="0"/>
              <a:t> мало 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Узнал</a:t>
            </a:r>
            <a:r>
              <a:rPr lang="ru-RU" baseline="0" dirty="0" smtClean="0"/>
              <a:t> до </a:t>
            </a:r>
            <a:r>
              <a:rPr lang="ru-RU" baseline="0" dirty="0" err="1" smtClean="0"/>
              <a:t>вебинара</a:t>
            </a:r>
            <a:r>
              <a:rPr lang="ru-RU" baseline="0" dirty="0" smtClean="0"/>
              <a:t> в объеме статьи </a:t>
            </a:r>
            <a:r>
              <a:rPr lang="ru-RU" dirty="0" smtClean="0"/>
              <a:t>Анатолия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Слышал и знаю в теории что это, но не одного примера из практики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Активно</a:t>
            </a:r>
            <a:r>
              <a:rPr lang="ru-RU" baseline="0" dirty="0" smtClean="0"/>
              <a:t> использую данную концепцию и ее инструменты в работе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0665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hangingPunct="1">
              <a:spcBef>
                <a:spcPts val="0"/>
              </a:spcBef>
              <a:buNone/>
            </a:pPr>
            <a:r>
              <a:rPr lang="ru-RU" dirty="0"/>
              <a:t>Подход «найти и устранить»:</a:t>
            </a:r>
          </a:p>
          <a:p>
            <a:pPr marL="0" indent="0" hangingPunct="1">
              <a:spcBef>
                <a:spcPts val="0"/>
              </a:spcBef>
            </a:pPr>
            <a:r>
              <a:rPr lang="ru-RU" dirty="0"/>
              <a:t> Фокус на происшествиях.</a:t>
            </a:r>
          </a:p>
          <a:p>
            <a:pPr marL="0" indent="0" hangingPunct="1">
              <a:spcBef>
                <a:spcPts val="0"/>
              </a:spcBef>
            </a:pPr>
            <a:r>
              <a:rPr lang="ru-RU" dirty="0"/>
              <a:t>Отсутствие анализа нормальной работы.</a:t>
            </a:r>
          </a:p>
          <a:p>
            <a:pPr marL="0" indent="0" hangingPunct="1">
              <a:spcBef>
                <a:spcPts val="0"/>
              </a:spcBef>
            </a:pPr>
            <a:r>
              <a:rPr lang="ru-RU" dirty="0"/>
              <a:t>Ошибки воспринимаются как нарушения.</a:t>
            </a:r>
          </a:p>
          <a:p>
            <a:pPr marL="0" indent="0" hangingPunct="1">
              <a:spcBef>
                <a:spcPts val="0"/>
              </a:spcBef>
              <a:buNone/>
            </a:pPr>
            <a:r>
              <a:rPr lang="ru-RU" dirty="0"/>
              <a:t>Многие компании таким образом снижают уровень травматизма до определенного уровня, но травмы продолжаются, поскольку такой подход </a:t>
            </a:r>
            <a:r>
              <a:rPr lang="ru-RU" b="1" u="sng" dirty="0"/>
              <a:t>эффективен с точки зрения обеспечения краткосрочного решения проблемы.</a:t>
            </a:r>
            <a:r>
              <a:rPr lang="ru-RU" dirty="0"/>
              <a:t> Из-за снижения повторяющихся травм объем информации для анализа снижается в разы, что не позволяет выявить проблемы безопасности на ранних стадиях.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85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33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Толик</a:t>
            </a:r>
          </a:p>
        </p:txBody>
      </p:sp>
    </p:spTree>
    <p:extLst>
      <p:ext uri="{BB962C8B-B14F-4D97-AF65-F5344CB8AC3E}">
        <p14:creationId xmlns:p14="http://schemas.microsoft.com/office/powerpoint/2010/main" val="698378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Толик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D556-125D-4501-A332-4301680391E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173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71388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cap="small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МИФ БЕЗОПАСНОСТЬ-</a:t>
            </a:r>
            <a:r>
              <a:rPr lang="en-US" sz="1200" cap="small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ru-RU" sz="1200" cap="small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: ЦЕЛЬ 0 ДОСТИЖИМА, ЕСЛИ ИСКЛЮЧИТЬ ВСЕ ОШИБКИ ЛЮДЕЙ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D556-125D-4501-A332-4301680391E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62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Мы выяснили, что 30% ошибок сотрудники совершают потому, что не могут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иначе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Теперь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подробнее остановимся на оставшихся 70% ошибок.</a:t>
            </a:r>
          </a:p>
          <a:p>
            <a:endParaRPr lang="en-US" baseline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Основная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доля ошибок персонала вызвана неверными решениями, принятыми на организационном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С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точки зрения системного подхода производственные процессы и ценности организации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влияют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на большинство действий сотрудников.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Скрытые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о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рганизационные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проблемы — это недостатки в производственных процессах или ценностях организации, которые не были вовремя обнаружены. Эти проблемы могут вызвать увеличение количества ошибок или снизить качество соответствующего контроля на местах.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Рассмотрим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каким образом каждый из этих факторов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влияет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на безопасность.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1506-D001-4FFA-A0FD-15153BB5F4B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5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Ценности организации складываются из отношений, убеждений и допущений ее руководства и непосредственно определяют культуру обеспечения безопасности в компании. Что происходит в случае конфликта между ценностями и безопасностью?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Например, многие организации в своих требованиях и стандартах по технике безопасности требуют отключить и отсоединить все источники электроэнергии перед проведением технического обслуживания и ремонта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оборудования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Дисциплинарные взыскания за нарушение этих правил включены в политику компании.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Однако каждый раз, когда важное оборудование выходит из строя, руководство забывает об этих правилах, демонстрируя, что его больше заботит восстановление оборудования и выполнение производственных планов.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Такой компромисс между производительностью и безопасностью ослабляет политику компании и, что более важно, демонстрирует всем сотрудникам, что компания ставит потребности производства выше безопасности.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Давайте подведем итог и определим, что сильнее всего влияет на совершение ошибок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персоналом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1506-D001-4FFA-A0FD-15153BB5F4B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20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_Заста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64" y="680460"/>
            <a:ext cx="3985946" cy="261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2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+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Фигура, имеющая форму буквы L 27"/>
          <p:cNvSpPr/>
          <p:nvPr userDrawn="1"/>
        </p:nvSpPr>
        <p:spPr>
          <a:xfrm flipV="1">
            <a:off x="3795068" y="278368"/>
            <a:ext cx="805296" cy="1581200"/>
          </a:xfrm>
          <a:prstGeom prst="corner">
            <a:avLst>
              <a:gd name="adj1" fmla="val 12162"/>
              <a:gd name="adj2" fmla="val 9460"/>
            </a:avLst>
          </a:prstGeom>
          <a:solidFill>
            <a:schemeClr val="tx2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6" name="Фигура, имеющая форму буквы L 25"/>
          <p:cNvSpPr/>
          <p:nvPr userDrawn="1"/>
        </p:nvSpPr>
        <p:spPr>
          <a:xfrm rot="10800000" flipV="1">
            <a:off x="6414064" y="2235839"/>
            <a:ext cx="805296" cy="1581200"/>
          </a:xfrm>
          <a:prstGeom prst="corner">
            <a:avLst>
              <a:gd name="adj1" fmla="val 12162"/>
              <a:gd name="adj2" fmla="val 9460"/>
            </a:avLst>
          </a:prstGeom>
          <a:solidFill>
            <a:schemeClr val="tx2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3835612" y="325118"/>
            <a:ext cx="3337628" cy="345165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3067910" cy="805296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13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365124" y="1206500"/>
            <a:ext cx="3074989" cy="2617787"/>
          </a:xfrm>
        </p:spPr>
        <p:txBody>
          <a:bodyPr lIns="0" rIns="0">
            <a:no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800">
                <a:solidFill>
                  <a:schemeClr val="tx2">
                    <a:lumMod val="75000"/>
                  </a:schemeClr>
                </a:solidFill>
              </a:defRPr>
            </a:lvl1pPr>
            <a:lvl2pPr marL="109538" indent="-1095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78941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_text onl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4"/>
          <p:cNvSpPr>
            <a:spLocks noGrp="1"/>
          </p:cNvSpPr>
          <p:nvPr>
            <p:ph type="pic" sz="quarter" idx="10" hasCustomPrompt="1"/>
          </p:nvPr>
        </p:nvSpPr>
        <p:spPr>
          <a:xfrm>
            <a:off x="3784877" y="650804"/>
            <a:ext cx="629973" cy="629826"/>
          </a:xfrm>
          <a:custGeom>
            <a:avLst/>
            <a:gdLst>
              <a:gd name="connsiteX0" fmla="*/ 1016001 w 2032001"/>
              <a:gd name="connsiteY0" fmla="*/ 0 h 2032001"/>
              <a:gd name="connsiteX1" fmla="*/ 2032001 w 2032001"/>
              <a:gd name="connsiteY1" fmla="*/ 1016001 h 2032001"/>
              <a:gd name="connsiteX2" fmla="*/ 1016001 w 2032001"/>
              <a:gd name="connsiteY2" fmla="*/ 2032001 h 2032001"/>
              <a:gd name="connsiteX3" fmla="*/ 0 w 2032001"/>
              <a:gd name="connsiteY3" fmla="*/ 1016001 h 2032001"/>
              <a:gd name="connsiteX4" fmla="*/ 1016001 w 2032001"/>
              <a:gd name="connsiteY4" fmla="*/ 0 h 203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1" h="2032001">
                <a:moveTo>
                  <a:pt x="1016001" y="0"/>
                </a:moveTo>
                <a:cubicBezTo>
                  <a:pt x="1577153" y="0"/>
                  <a:pt x="2032001" y="454849"/>
                  <a:pt x="2032001" y="1016001"/>
                </a:cubicBezTo>
                <a:cubicBezTo>
                  <a:pt x="2032001" y="1577153"/>
                  <a:pt x="1577153" y="2032001"/>
                  <a:pt x="1016001" y="2032001"/>
                </a:cubicBezTo>
                <a:cubicBezTo>
                  <a:pt x="454848" y="2032001"/>
                  <a:pt x="0" y="1577153"/>
                  <a:pt x="0" y="1016001"/>
                </a:cubicBezTo>
                <a:cubicBezTo>
                  <a:pt x="0" y="454849"/>
                  <a:pt x="454848" y="0"/>
                  <a:pt x="101600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91405" tIns="45703" rIns="91405" bIns="45703" anchor="ctr">
            <a:noAutofit/>
          </a:bodyPr>
          <a:lstStyle>
            <a:lvl1pPr marL="0" indent="0" algn="ctr">
              <a:buFontTx/>
              <a:buNone/>
              <a:defRPr sz="413"/>
            </a:lvl1pPr>
          </a:lstStyle>
          <a:p>
            <a:r>
              <a:rPr lang="ru-RU" dirty="0"/>
              <a:t>Иконка</a:t>
            </a:r>
            <a:endParaRPr lang="en-US" dirty="0"/>
          </a:p>
        </p:txBody>
      </p:sp>
      <p:sp>
        <p:nvSpPr>
          <p:cNvPr id="18" name="Picture Placeholder 25"/>
          <p:cNvSpPr>
            <a:spLocks noGrp="1"/>
          </p:cNvSpPr>
          <p:nvPr>
            <p:ph type="pic" sz="quarter" idx="18" hasCustomPrompt="1"/>
          </p:nvPr>
        </p:nvSpPr>
        <p:spPr>
          <a:xfrm>
            <a:off x="3784877" y="1739647"/>
            <a:ext cx="629973" cy="628811"/>
          </a:xfrm>
          <a:custGeom>
            <a:avLst/>
            <a:gdLst>
              <a:gd name="connsiteX0" fmla="*/ 1016001 w 2032001"/>
              <a:gd name="connsiteY0" fmla="*/ 0 h 2028726"/>
              <a:gd name="connsiteX1" fmla="*/ 2032001 w 2032001"/>
              <a:gd name="connsiteY1" fmla="*/ 1016001 h 2028726"/>
              <a:gd name="connsiteX2" fmla="*/ 1119887 w 2032001"/>
              <a:gd name="connsiteY2" fmla="*/ 2026756 h 2028726"/>
              <a:gd name="connsiteX3" fmla="*/ 1080865 w 2032001"/>
              <a:gd name="connsiteY3" fmla="*/ 2028726 h 2028726"/>
              <a:gd name="connsiteX4" fmla="*/ 951137 w 2032001"/>
              <a:gd name="connsiteY4" fmla="*/ 2028726 h 2028726"/>
              <a:gd name="connsiteX5" fmla="*/ 912115 w 2032001"/>
              <a:gd name="connsiteY5" fmla="*/ 2026756 h 2028726"/>
              <a:gd name="connsiteX6" fmla="*/ 0 w 2032001"/>
              <a:gd name="connsiteY6" fmla="*/ 1016001 h 2028726"/>
              <a:gd name="connsiteX7" fmla="*/ 1016001 w 2032001"/>
              <a:gd name="connsiteY7" fmla="*/ 0 h 202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2001" h="2028726">
                <a:moveTo>
                  <a:pt x="1016001" y="0"/>
                </a:moveTo>
                <a:cubicBezTo>
                  <a:pt x="1577153" y="0"/>
                  <a:pt x="2032001" y="454849"/>
                  <a:pt x="2032001" y="1016001"/>
                </a:cubicBezTo>
                <a:cubicBezTo>
                  <a:pt x="2032001" y="1542081"/>
                  <a:pt x="1632233" y="1974730"/>
                  <a:pt x="1119887" y="2026756"/>
                </a:cubicBezTo>
                <a:lnTo>
                  <a:pt x="1080865" y="2028726"/>
                </a:lnTo>
                <a:lnTo>
                  <a:pt x="951137" y="2028726"/>
                </a:lnTo>
                <a:lnTo>
                  <a:pt x="912115" y="2026756"/>
                </a:lnTo>
                <a:cubicBezTo>
                  <a:pt x="399769" y="1974730"/>
                  <a:pt x="0" y="1542081"/>
                  <a:pt x="0" y="1016001"/>
                </a:cubicBezTo>
                <a:cubicBezTo>
                  <a:pt x="0" y="454849"/>
                  <a:pt x="454848" y="0"/>
                  <a:pt x="101600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91405" tIns="45703" rIns="91405" bIns="45703" anchor="ctr">
            <a:noAutofit/>
          </a:bodyPr>
          <a:lstStyle>
            <a:lvl1pPr marL="0" indent="0" algn="ctr">
              <a:buFontTx/>
              <a:buNone/>
              <a:defRPr sz="413"/>
            </a:lvl1pPr>
          </a:lstStyle>
          <a:p>
            <a:r>
              <a:rPr lang="ru-RU" dirty="0"/>
              <a:t>иконка</a:t>
            </a:r>
            <a:endParaRPr lang="en-US" dirty="0"/>
          </a:p>
        </p:txBody>
      </p:sp>
      <p:sp>
        <p:nvSpPr>
          <p:cNvPr id="19" name="Picture Placeholder 26"/>
          <p:cNvSpPr>
            <a:spLocks noGrp="1"/>
          </p:cNvSpPr>
          <p:nvPr>
            <p:ph type="pic" sz="quarter" idx="19" hasCustomPrompt="1"/>
          </p:nvPr>
        </p:nvSpPr>
        <p:spPr>
          <a:xfrm>
            <a:off x="3784877" y="2836410"/>
            <a:ext cx="629973" cy="629826"/>
          </a:xfrm>
          <a:custGeom>
            <a:avLst/>
            <a:gdLst>
              <a:gd name="connsiteX0" fmla="*/ 1016001 w 2032001"/>
              <a:gd name="connsiteY0" fmla="*/ 0 h 2032001"/>
              <a:gd name="connsiteX1" fmla="*/ 2032001 w 2032001"/>
              <a:gd name="connsiteY1" fmla="*/ 1016001 h 2032001"/>
              <a:gd name="connsiteX2" fmla="*/ 1016001 w 2032001"/>
              <a:gd name="connsiteY2" fmla="*/ 2032001 h 2032001"/>
              <a:gd name="connsiteX3" fmla="*/ 0 w 2032001"/>
              <a:gd name="connsiteY3" fmla="*/ 1016001 h 2032001"/>
              <a:gd name="connsiteX4" fmla="*/ 1016001 w 2032001"/>
              <a:gd name="connsiteY4" fmla="*/ 0 h 203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1" h="2032001">
                <a:moveTo>
                  <a:pt x="1016001" y="0"/>
                </a:moveTo>
                <a:cubicBezTo>
                  <a:pt x="1577153" y="0"/>
                  <a:pt x="2032001" y="454848"/>
                  <a:pt x="2032001" y="1016001"/>
                </a:cubicBezTo>
                <a:cubicBezTo>
                  <a:pt x="2032001" y="1577153"/>
                  <a:pt x="1577153" y="2032001"/>
                  <a:pt x="1016001" y="2032001"/>
                </a:cubicBezTo>
                <a:cubicBezTo>
                  <a:pt x="454848" y="2032001"/>
                  <a:pt x="0" y="1577153"/>
                  <a:pt x="0" y="1016001"/>
                </a:cubicBezTo>
                <a:cubicBezTo>
                  <a:pt x="0" y="454848"/>
                  <a:pt x="454848" y="0"/>
                  <a:pt x="101600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91405" tIns="45703" rIns="91405" bIns="45703" anchor="ctr">
            <a:noAutofit/>
          </a:bodyPr>
          <a:lstStyle>
            <a:lvl1pPr marL="0" indent="0" algn="ctr">
              <a:buFontTx/>
              <a:buNone/>
              <a:defRPr sz="413"/>
            </a:lvl1pPr>
          </a:lstStyle>
          <a:p>
            <a:r>
              <a:rPr lang="ru-RU" dirty="0"/>
              <a:t>Иконка</a:t>
            </a:r>
            <a:endParaRPr lang="en-US" dirty="0"/>
          </a:p>
        </p:txBody>
      </p:sp>
      <p:sp>
        <p:nvSpPr>
          <p:cNvPr id="20" name="Объект 4"/>
          <p:cNvSpPr>
            <a:spLocks noGrp="1"/>
          </p:cNvSpPr>
          <p:nvPr>
            <p:ph sz="quarter" idx="20" hasCustomPrompt="1"/>
          </p:nvPr>
        </p:nvSpPr>
        <p:spPr>
          <a:xfrm>
            <a:off x="4505568" y="648789"/>
            <a:ext cx="2808138" cy="862395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 algn="l">
              <a:buFontTx/>
              <a:buNone/>
              <a:defRPr kumimoji="0" lang="ru-RU" sz="909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основного текста 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11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21" name="Объект 4"/>
          <p:cNvSpPr>
            <a:spLocks noGrp="1"/>
          </p:cNvSpPr>
          <p:nvPr>
            <p:ph sz="quarter" idx="21" hasCustomPrompt="1"/>
          </p:nvPr>
        </p:nvSpPr>
        <p:spPr>
          <a:xfrm>
            <a:off x="4505568" y="1741081"/>
            <a:ext cx="2808138" cy="862395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 algn="l">
              <a:buFontTx/>
              <a:buNone/>
              <a:defRPr kumimoji="0" lang="ru-RU" sz="909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основного текста 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11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22" name="Объект 4"/>
          <p:cNvSpPr>
            <a:spLocks noGrp="1"/>
          </p:cNvSpPr>
          <p:nvPr>
            <p:ph sz="quarter" idx="22" hasCustomPrompt="1"/>
          </p:nvPr>
        </p:nvSpPr>
        <p:spPr>
          <a:xfrm>
            <a:off x="4505568" y="2841299"/>
            <a:ext cx="2808138" cy="862395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 algn="l">
              <a:buFontTx/>
              <a:buNone/>
              <a:defRPr kumimoji="0" lang="ru-RU" sz="909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основного текста 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11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3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8" y="493157"/>
            <a:ext cx="3069205" cy="1088340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sp>
        <p:nvSpPr>
          <p:cNvPr id="40" name="Объект 4"/>
          <p:cNvSpPr>
            <a:spLocks noGrp="1"/>
          </p:cNvSpPr>
          <p:nvPr>
            <p:ph sz="quarter" idx="17" hasCustomPrompt="1"/>
          </p:nvPr>
        </p:nvSpPr>
        <p:spPr>
          <a:xfrm>
            <a:off x="298527" y="1495522"/>
            <a:ext cx="2302001" cy="176667"/>
          </a:xfrm>
          <a:prstGeom prst="rect">
            <a:avLst/>
          </a:prstGeom>
          <a:solidFill>
            <a:schemeClr val="accent2"/>
          </a:solidFill>
        </p:spPr>
        <p:txBody>
          <a:bodyPr lIns="91410" tIns="45703" rIns="91410" bIns="45703" anchor="ctr"/>
          <a:lstStyle>
            <a:lvl1pPr marL="0" indent="0" algn="l">
              <a:buFontTx/>
              <a:buNone/>
              <a:defRPr kumimoji="0" lang="ru-RU" sz="827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 </a:t>
            </a:r>
            <a:r>
              <a:rPr lang="ru-RU" dirty="0"/>
              <a:t>Место для</a:t>
            </a:r>
            <a:r>
              <a:rPr lang="en-US" dirty="0"/>
              <a:t> </a:t>
            </a:r>
            <a:r>
              <a:rPr lang="ru-RU" dirty="0"/>
              <a:t>смыслового маркера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5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90004" y="1944273"/>
            <a:ext cx="3069207" cy="1834683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6625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бъект 4"/>
          <p:cNvSpPr>
            <a:spLocks noGrp="1"/>
          </p:cNvSpPr>
          <p:nvPr>
            <p:ph sz="quarter" idx="17" hasCustomPrompt="1"/>
          </p:nvPr>
        </p:nvSpPr>
        <p:spPr>
          <a:xfrm>
            <a:off x="4245300" y="1495522"/>
            <a:ext cx="2302001" cy="176667"/>
          </a:xfrm>
          <a:prstGeom prst="rect">
            <a:avLst/>
          </a:prstGeom>
          <a:solidFill>
            <a:schemeClr val="accent2"/>
          </a:solidFill>
        </p:spPr>
        <p:txBody>
          <a:bodyPr lIns="91410" tIns="45703" rIns="91410" bIns="45703" anchor="ctr"/>
          <a:lstStyle>
            <a:lvl1pPr marL="0" indent="0" algn="l">
              <a:buFontTx/>
              <a:buNone/>
              <a:defRPr kumimoji="0" lang="ru-RU" sz="827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 </a:t>
            </a:r>
            <a:r>
              <a:rPr lang="ru-RU" dirty="0"/>
              <a:t>Место для</a:t>
            </a:r>
            <a:r>
              <a:rPr lang="en-US" dirty="0"/>
              <a:t> </a:t>
            </a:r>
            <a:r>
              <a:rPr lang="ru-RU" dirty="0"/>
              <a:t>дополнительного маркера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7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4245299" y="1853578"/>
            <a:ext cx="3069207" cy="1925378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>
              <a:lnSpc>
                <a:spcPts val="1240"/>
              </a:lnSpc>
              <a:spcBef>
                <a:spcPts val="496"/>
              </a:spcBef>
              <a:buFontTx/>
              <a:buNone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</a:t>
            </a:r>
            <a:r>
              <a:rPr lang="en-US" dirty="0"/>
              <a:t>2pt)</a:t>
            </a:r>
            <a:endParaRPr lang="ru-RU" dirty="0"/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245301" y="583851"/>
            <a:ext cx="3069205" cy="1088340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1" name="Объект 4"/>
          <p:cNvSpPr>
            <a:spLocks noGrp="1"/>
          </p:cNvSpPr>
          <p:nvPr>
            <p:ph sz="quarter" idx="18" hasCustomPrompt="1"/>
          </p:nvPr>
        </p:nvSpPr>
        <p:spPr>
          <a:xfrm>
            <a:off x="290004" y="583850"/>
            <a:ext cx="3489833" cy="3195105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00952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961270" y="2125663"/>
            <a:ext cx="1651164" cy="165354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15505" y="493154"/>
            <a:ext cx="1651164" cy="165354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7" name="Объект 4"/>
          <p:cNvSpPr>
            <a:spLocks noGrp="1"/>
          </p:cNvSpPr>
          <p:nvPr>
            <p:ph sz="quarter" idx="14" hasCustomPrompt="1"/>
          </p:nvPr>
        </p:nvSpPr>
        <p:spPr>
          <a:xfrm>
            <a:off x="5753108" y="2338327"/>
            <a:ext cx="1513560" cy="1440883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 algn="r">
              <a:buFontTx/>
              <a:buNone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основного текста (</a:t>
            </a:r>
            <a:r>
              <a:rPr lang="en-US" dirty="0"/>
              <a:t>Tahoma, 12pt)</a:t>
            </a:r>
            <a:endParaRPr lang="ru-RU" dirty="0"/>
          </a:p>
        </p:txBody>
      </p:sp>
      <p:sp>
        <p:nvSpPr>
          <p:cNvPr id="21" name="Объект 4"/>
          <p:cNvSpPr>
            <a:spLocks noGrp="1"/>
          </p:cNvSpPr>
          <p:nvPr>
            <p:ph sz="quarter" idx="20" hasCustomPrompt="1"/>
          </p:nvPr>
        </p:nvSpPr>
        <p:spPr>
          <a:xfrm>
            <a:off x="3969025" y="493154"/>
            <a:ext cx="1513560" cy="1448474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 algn="r">
              <a:buFontTx/>
              <a:buNone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основного текста (</a:t>
            </a:r>
            <a:r>
              <a:rPr lang="en-US" dirty="0"/>
              <a:t>Tahoma, 12pt)</a:t>
            </a:r>
            <a:endParaRPr lang="ru-RU" dirty="0"/>
          </a:p>
        </p:txBody>
      </p:sp>
      <p:sp>
        <p:nvSpPr>
          <p:cNvPr id="36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8" y="493157"/>
            <a:ext cx="3069205" cy="1088340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sp>
        <p:nvSpPr>
          <p:cNvPr id="37" name="Объект 4"/>
          <p:cNvSpPr>
            <a:spLocks noGrp="1"/>
          </p:cNvSpPr>
          <p:nvPr>
            <p:ph sz="quarter" idx="17" hasCustomPrompt="1"/>
          </p:nvPr>
        </p:nvSpPr>
        <p:spPr>
          <a:xfrm>
            <a:off x="298527" y="1495522"/>
            <a:ext cx="2302001" cy="176667"/>
          </a:xfrm>
          <a:prstGeom prst="rect">
            <a:avLst/>
          </a:prstGeom>
          <a:solidFill>
            <a:schemeClr val="accent2"/>
          </a:solidFill>
        </p:spPr>
        <p:txBody>
          <a:bodyPr lIns="91410" tIns="45703" rIns="91410" bIns="45703" anchor="ctr"/>
          <a:lstStyle>
            <a:lvl1pPr marL="0" indent="0" algn="l">
              <a:buFontTx/>
              <a:buNone/>
              <a:defRPr kumimoji="0" lang="ru-RU" sz="827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 </a:t>
            </a:r>
            <a:r>
              <a:rPr lang="ru-RU" dirty="0"/>
              <a:t>Место для</a:t>
            </a:r>
            <a:r>
              <a:rPr lang="en-US" dirty="0"/>
              <a:t> </a:t>
            </a:r>
            <a:r>
              <a:rPr lang="ru-RU" dirty="0"/>
              <a:t>смыслового маркера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41" name="Объект 4"/>
          <p:cNvSpPr>
            <a:spLocks noGrp="1"/>
          </p:cNvSpPr>
          <p:nvPr>
            <p:ph sz="quarter" idx="21" hasCustomPrompt="1"/>
          </p:nvPr>
        </p:nvSpPr>
        <p:spPr>
          <a:xfrm>
            <a:off x="290004" y="1944273"/>
            <a:ext cx="3069207" cy="1834683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5308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6327" y="765241"/>
            <a:ext cx="1987951" cy="1987487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31440" y="765241"/>
            <a:ext cx="1987951" cy="1987487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326558" y="765241"/>
            <a:ext cx="1987951" cy="1987487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299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76132" y="787120"/>
            <a:ext cx="1217209" cy="122028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89644" y="787120"/>
            <a:ext cx="1217209" cy="122028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203155" y="787120"/>
            <a:ext cx="1217209" cy="122028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16667" y="787120"/>
            <a:ext cx="1217209" cy="122028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30179" y="787120"/>
            <a:ext cx="1217209" cy="122028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41" name="Прямоугольник 40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43" name="Прямая соединительная линия 42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007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954415" y="500534"/>
            <a:ext cx="1643989" cy="1643605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601767" y="500534"/>
            <a:ext cx="1643989" cy="1643605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54415" y="2144140"/>
            <a:ext cx="1643989" cy="1643605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598403" y="2144140"/>
            <a:ext cx="1643989" cy="1643605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40" name="Прямая соединительная линия 39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7482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834878" y="118093"/>
            <a:ext cx="1889919" cy="401514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5283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56123" y="315348"/>
            <a:ext cx="74546" cy="7631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96">
                <a:solidFill>
                  <a:srgbClr val="7A839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ru-RU" b="1" kern="0" smtClean="0"/>
              <a:pPr defTabSz="255760" hangingPunct="0">
                <a:defRPr/>
              </a:pPr>
              <a:t>‹#›</a:t>
            </a:fld>
            <a:endParaRPr lang="ru-RU" b="1" kern="0" dirty="0"/>
          </a:p>
        </p:txBody>
      </p:sp>
      <p:sp>
        <p:nvSpPr>
          <p:cNvPr id="20" name="Rectangle"/>
          <p:cNvSpPr/>
          <p:nvPr userDrawn="1"/>
        </p:nvSpPr>
        <p:spPr>
          <a:xfrm>
            <a:off x="5609017" y="276135"/>
            <a:ext cx="1830859" cy="357273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778159" y="276135"/>
            <a:ext cx="1827496" cy="3572734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19" name="LIMITED."/>
          <p:cNvSpPr txBox="1"/>
          <p:nvPr userDrawn="1"/>
        </p:nvSpPr>
        <p:spPr>
          <a:xfrm>
            <a:off x="6478090" y="239210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27" name="Slide Number"/>
          <p:cNvSpPr txBox="1">
            <a:spLocks/>
          </p:cNvSpPr>
          <p:nvPr userDrawn="1"/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700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579" b="0" i="0" u="none" strike="noStrike" kern="0" cap="none" spc="0" normalizeH="0" baseline="0" noProof="0" smtClean="0">
                <a:ln>
                  <a:noFill/>
                </a:ln>
                <a:solidFill>
                  <a:srgbClr val="7A8394"/>
                </a:solidFill>
                <a:effectLst/>
                <a:uLnTx/>
                <a:uFillTx/>
                <a:latin typeface="Roboto"/>
                <a:ea typeface="Roboto Light"/>
                <a:cs typeface="Roboto Light"/>
                <a:sym typeface="Roboto Light"/>
              </a:rPr>
              <a:pPr marL="0" marR="0" lvl="0" indent="0" algn="r" defTabSz="25576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79" b="0" i="0" u="none" strike="noStrike" kern="0" cap="none" spc="0" normalizeH="0" baseline="0" noProof="0" dirty="0">
              <a:ln>
                <a:noFill/>
              </a:ln>
              <a:solidFill>
                <a:srgbClr val="7A8394"/>
              </a:solidFill>
              <a:effectLst/>
              <a:uLnTx/>
              <a:uFillTx/>
              <a:latin typeface="Roboto"/>
              <a:ea typeface="Roboto Light"/>
              <a:cs typeface="Roboto Light"/>
              <a:sym typeface="Roboto Light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0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0739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38248" y="117664"/>
            <a:ext cx="2401628" cy="4015571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12" name="LIMITED."/>
          <p:cNvSpPr txBox="1"/>
          <p:nvPr userDrawn="1"/>
        </p:nvSpPr>
        <p:spPr>
          <a:xfrm>
            <a:off x="6478090" y="239210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0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9493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856123" y="315348"/>
            <a:ext cx="74546" cy="7631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96">
                <a:solidFill>
                  <a:srgbClr val="7A839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ru-RU" b="1" kern="0" smtClean="0"/>
              <a:pPr defTabSz="255760" hangingPunct="0">
                <a:defRPr/>
              </a:pPr>
              <a:t>‹#›</a:t>
            </a:fld>
            <a:endParaRPr lang="ru-RU" b="1" kern="0" dirty="0"/>
          </a:p>
        </p:txBody>
      </p:sp>
      <p:pic>
        <p:nvPicPr>
          <p:cNvPr id="20" name="Image" descr="Image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31430" y="633962"/>
            <a:ext cx="1889919" cy="267676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"/>
          <p:cNvSpPr/>
          <p:nvPr userDrawn="1"/>
        </p:nvSpPr>
        <p:spPr>
          <a:xfrm>
            <a:off x="3776854" y="118093"/>
            <a:ext cx="3663020" cy="401514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133488" y="771672"/>
            <a:ext cx="3935192" cy="26767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LIMITED."/>
          <p:cNvSpPr txBox="1"/>
          <p:nvPr userDrawn="1"/>
        </p:nvSpPr>
        <p:spPr>
          <a:xfrm>
            <a:off x="431189" y="254879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sp>
        <p:nvSpPr>
          <p:cNvPr id="39" name="LIMITED."/>
          <p:cNvSpPr txBox="1"/>
          <p:nvPr userDrawn="1"/>
        </p:nvSpPr>
        <p:spPr>
          <a:xfrm>
            <a:off x="6478090" y="239210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47" name="Slide Number"/>
          <p:cNvSpPr txBox="1">
            <a:spLocks/>
          </p:cNvSpPr>
          <p:nvPr userDrawn="1"/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700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579" b="0" i="0" u="none" strike="noStrike" kern="0" cap="none" spc="0" normalizeH="0" baseline="0" noProof="0" smtClean="0">
                <a:ln>
                  <a:noFill/>
                </a:ln>
                <a:solidFill>
                  <a:srgbClr val="7A8394"/>
                </a:solidFill>
                <a:effectLst/>
                <a:uLnTx/>
                <a:uFillTx/>
                <a:latin typeface="Roboto"/>
                <a:ea typeface="Roboto Light"/>
                <a:cs typeface="Roboto Light"/>
                <a:sym typeface="Roboto Light"/>
              </a:rPr>
              <a:pPr marL="0" marR="0" lvl="0" indent="0" algn="r" defTabSz="25576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79" b="0" i="0" u="none" strike="noStrike" kern="0" cap="none" spc="0" normalizeH="0" baseline="0" noProof="0" dirty="0">
              <a:ln>
                <a:noFill/>
              </a:ln>
              <a:solidFill>
                <a:srgbClr val="7A8394"/>
              </a:solidFill>
              <a:effectLst/>
              <a:uLnTx/>
              <a:uFillTx/>
              <a:latin typeface="Roboto"/>
              <a:ea typeface="Roboto Light"/>
              <a:cs typeface="Roboto Light"/>
              <a:sym typeface="Roboto Light"/>
            </a:endParaRPr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0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3707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 (базо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79387" y="241368"/>
            <a:ext cx="7181937" cy="577783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10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83420" y="931862"/>
            <a:ext cx="7196868" cy="2892425"/>
          </a:xfrm>
        </p:spPr>
        <p:txBody>
          <a:bodyPr lIns="0" rIns="0">
            <a:no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800">
                <a:solidFill>
                  <a:schemeClr val="tx2">
                    <a:lumMod val="75000"/>
                  </a:schemeClr>
                </a:solidFill>
              </a:defRPr>
            </a:lvl1pPr>
            <a:lvl2pPr marL="109538" indent="-1095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08239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3" userDrawn="1">
          <p15:clr>
            <a:srgbClr val="FBAE40"/>
          </p15:clr>
        </p15:guide>
        <p15:guide id="2" pos="2381" userDrawn="1">
          <p15:clr>
            <a:srgbClr val="FBAE40"/>
          </p15:clr>
        </p15:guide>
        <p15:guide id="3" pos="4649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148183" y="787119"/>
            <a:ext cx="1889919" cy="26767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46181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787119"/>
            <a:ext cx="2124477" cy="26767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pic>
        <p:nvPicPr>
          <p:cNvPr id="28" name="Image" descr="Image"/>
          <p:cNvPicPr>
            <a:picLocks noChangeAspect="1"/>
          </p:cNvPicPr>
          <p:nvPr userDrawn="1"/>
        </p:nvPicPr>
        <p:blipFill>
          <a:blip r:embed="rId2" cstate="print">
            <a:alphaModFix amt="10000"/>
          </a:blip>
          <a:stretch>
            <a:fillRect/>
          </a:stretch>
        </p:blipFill>
        <p:spPr>
          <a:xfrm>
            <a:off x="4914245" y="402459"/>
            <a:ext cx="2403520" cy="3446407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32" name="Прямая соединительная линия 31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6677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8886" y="787119"/>
            <a:ext cx="2519892" cy="26767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39" name="Прямая соединительная линия 38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4515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6439" y="118094"/>
            <a:ext cx="3656099" cy="200757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72538" y="2125665"/>
            <a:ext cx="3667337" cy="200757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43229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14380" y="969237"/>
            <a:ext cx="3370601" cy="2143377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35" name="Прямая соединительная линия 34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791010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427367" y="964902"/>
            <a:ext cx="2704947" cy="1639393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35" name="Прямая соединительная линия 34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022694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778159" y="2161175"/>
            <a:ext cx="986014" cy="984103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863089" y="1106053"/>
            <a:ext cx="986014" cy="984103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31" name="Прямая соединительная линия 3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478331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 userDrawn="1"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19064" y="1147875"/>
            <a:ext cx="3152572" cy="4051314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19933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148186" y="787119"/>
            <a:ext cx="4291690" cy="267708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35" name="Прямая соединительная линия 34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634027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247388" y="3928325"/>
            <a:ext cx="74546" cy="7631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96">
                <a:solidFill>
                  <a:srgbClr val="7A839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ru-RU" b="1" kern="0" smtClean="0"/>
              <a:pPr defTabSz="255760" hangingPunct="0">
                <a:defRPr/>
              </a:pPr>
              <a:t>‹#›</a:t>
            </a:fld>
            <a:endParaRPr lang="ru-RU" b="1" kern="0" dirty="0"/>
          </a:p>
        </p:txBody>
      </p:sp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781522" y="118092"/>
            <a:ext cx="3661718" cy="1337884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81522" y="1455977"/>
            <a:ext cx="3661718" cy="1337884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81522" y="2796092"/>
            <a:ext cx="3661718" cy="1337884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3188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аблица (базо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61090" y="881813"/>
            <a:ext cx="6796247" cy="192997"/>
          </a:xfrm>
          <a:prstGeom prst="rect">
            <a:avLst/>
          </a:prstGeom>
          <a:noFill/>
        </p:spPr>
        <p:txBody>
          <a:bodyPr lIns="0" tIns="41051" rIns="0" bIns="41051" anchor="ctr">
            <a:normAutofit/>
          </a:bodyPr>
          <a:lstStyle>
            <a:lvl1pPr algn="l">
              <a:buNone/>
              <a:defRPr sz="800" b="1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таблицы (</a:t>
            </a:r>
            <a:r>
              <a:rPr lang="en-US" dirty="0"/>
              <a:t>Tahoma bold </a:t>
            </a:r>
            <a:r>
              <a:rPr lang="ru-RU" dirty="0"/>
              <a:t>8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6814408" cy="640445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12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365124" y="1206753"/>
            <a:ext cx="6810375" cy="2617536"/>
          </a:xfrm>
        </p:spPr>
        <p:txBody>
          <a:bodyPr lIns="0" rIns="0">
            <a:no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800">
                <a:solidFill>
                  <a:schemeClr val="tx2">
                    <a:lumMod val="75000"/>
                  </a:schemeClr>
                </a:solidFill>
              </a:defRPr>
            </a:lvl1pPr>
            <a:lvl2pPr marL="109538" indent="-1095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81758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6439" y="118094"/>
            <a:ext cx="3658354" cy="200757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74793" y="118094"/>
            <a:ext cx="1834222" cy="200757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74793" y="2125665"/>
            <a:ext cx="1834222" cy="200757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12378" y="118093"/>
            <a:ext cx="1834222" cy="401514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247388" y="3928325"/>
            <a:ext cx="74546" cy="7631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96">
                <a:solidFill>
                  <a:srgbClr val="7A8394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ru-RU" b="1" kern="0" smtClean="0"/>
              <a:pPr defTabSz="255760" hangingPunct="0">
                <a:defRPr/>
              </a:pPr>
              <a:t>‹#›</a:t>
            </a:fld>
            <a:endParaRPr lang="ru-RU" b="1" kern="0" dirty="0"/>
          </a:p>
        </p:txBody>
      </p:sp>
    </p:spTree>
    <p:extLst>
      <p:ext uri="{BB962C8B-B14F-4D97-AF65-F5344CB8AC3E}">
        <p14:creationId xmlns:p14="http://schemas.microsoft.com/office/powerpoint/2010/main" val="1392643933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/>
          <p:cNvSpPr/>
          <p:nvPr userDrawn="1"/>
        </p:nvSpPr>
        <p:spPr>
          <a:xfrm>
            <a:off x="3839164" y="142602"/>
            <a:ext cx="3613535" cy="36084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954676" y="2028087"/>
            <a:ext cx="1724462" cy="17240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981206" y="198752"/>
            <a:ext cx="1724462" cy="17240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51194" y="2034112"/>
            <a:ext cx="1724462" cy="17240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59182" y="193654"/>
            <a:ext cx="1724462" cy="17240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845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423796" y="296405"/>
            <a:ext cx="1157426" cy="116006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764171" y="296405"/>
            <a:ext cx="1157426" cy="116006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02864" y="296405"/>
            <a:ext cx="1157426" cy="116006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423796" y="1634786"/>
            <a:ext cx="1157426" cy="116006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23796" y="2973166"/>
            <a:ext cx="1157426" cy="116006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03760" y="1634786"/>
            <a:ext cx="1157426" cy="116006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103760" y="2973166"/>
            <a:ext cx="1157426" cy="116006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Rectangle"/>
          <p:cNvSpPr/>
          <p:nvPr userDrawn="1"/>
        </p:nvSpPr>
        <p:spPr>
          <a:xfrm>
            <a:off x="4762489" y="1456473"/>
            <a:ext cx="1338692" cy="267676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39" name="Прямоугольник 38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0" y="197649"/>
            <a:ext cx="994126" cy="119668"/>
          </a:xfrm>
          <a:prstGeom prst="rect">
            <a:avLst/>
          </a:prstGeom>
        </p:spPr>
      </p:pic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506288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20" name="Rectangle"/>
          <p:cNvSpPr/>
          <p:nvPr userDrawn="1"/>
        </p:nvSpPr>
        <p:spPr>
          <a:xfrm>
            <a:off x="628887" y="788301"/>
            <a:ext cx="1535559" cy="267708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21" name="Rectangle"/>
          <p:cNvSpPr/>
          <p:nvPr userDrawn="1"/>
        </p:nvSpPr>
        <p:spPr>
          <a:xfrm>
            <a:off x="3806370" y="788301"/>
            <a:ext cx="1535559" cy="26770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17628" y="787283"/>
            <a:ext cx="1535559" cy="26767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395111" y="787283"/>
            <a:ext cx="1535559" cy="26767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9954925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 userDrawn="1"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20" name="Square"/>
          <p:cNvSpPr/>
          <p:nvPr userDrawn="1"/>
        </p:nvSpPr>
        <p:spPr>
          <a:xfrm>
            <a:off x="2010433" y="787119"/>
            <a:ext cx="1755988" cy="175557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21" name="Square"/>
          <p:cNvSpPr/>
          <p:nvPr userDrawn="1"/>
        </p:nvSpPr>
        <p:spPr>
          <a:xfrm>
            <a:off x="5522408" y="787119"/>
            <a:ext cx="1755988" cy="175557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4446" y="787119"/>
            <a:ext cx="1755988" cy="175557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66421" y="787119"/>
            <a:ext cx="1755988" cy="175557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2723083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copsy_Background_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11" name="Rectangle"/>
          <p:cNvSpPr/>
          <p:nvPr userDrawn="1"/>
        </p:nvSpPr>
        <p:spPr>
          <a:xfrm>
            <a:off x="3793284" y="794963"/>
            <a:ext cx="1555246" cy="1318698"/>
          </a:xfrm>
          <a:prstGeom prst="rect">
            <a:avLst/>
          </a:prstGeom>
          <a:solidFill>
            <a:srgbClr val="67718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12" name="Rectangle"/>
          <p:cNvSpPr/>
          <p:nvPr userDrawn="1"/>
        </p:nvSpPr>
        <p:spPr>
          <a:xfrm>
            <a:off x="5375482" y="2137667"/>
            <a:ext cx="1555246" cy="1318698"/>
          </a:xfrm>
          <a:prstGeom prst="rect">
            <a:avLst/>
          </a:prstGeom>
          <a:solidFill>
            <a:srgbClr val="30353E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13" name="Rectangle"/>
          <p:cNvSpPr/>
          <p:nvPr userDrawn="1"/>
        </p:nvSpPr>
        <p:spPr>
          <a:xfrm>
            <a:off x="628887" y="794963"/>
            <a:ext cx="1555246" cy="1318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10965" y="794961"/>
            <a:ext cx="1555247" cy="2661405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93224" y="2137667"/>
            <a:ext cx="1555247" cy="131869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375423" y="794963"/>
            <a:ext cx="1555247" cy="131869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8827" y="2137667"/>
            <a:ext cx="1555247" cy="131869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chemeClr val="bg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>
                <a:solidFill>
                  <a:prstClr val="white"/>
                </a:solidFill>
              </a:rPr>
              <a:pPr defTabSz="255760" hangingPunct="0">
                <a:defRPr/>
              </a:pPr>
              <a:t>‹#›</a:t>
            </a:fld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31" name="Прямая соединительная линия 3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4430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20" name="Rectangle"/>
          <p:cNvSpPr/>
          <p:nvPr userDrawn="1"/>
        </p:nvSpPr>
        <p:spPr>
          <a:xfrm>
            <a:off x="628887" y="787119"/>
            <a:ext cx="1574932" cy="267708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203819" y="789480"/>
            <a:ext cx="1576019" cy="2674731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2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141819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24" name="Rectangle"/>
          <p:cNvSpPr/>
          <p:nvPr userDrawn="1"/>
        </p:nvSpPr>
        <p:spPr>
          <a:xfrm>
            <a:off x="3778538" y="118093"/>
            <a:ext cx="3663020" cy="401514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441146" y="787282"/>
            <a:ext cx="1335709" cy="133838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81521" y="787282"/>
            <a:ext cx="1335709" cy="133838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439657" y="2125663"/>
            <a:ext cx="1335709" cy="133838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80031" y="2125662"/>
            <a:ext cx="1335709" cy="133838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6853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 userDrawn="1"/>
        </p:nvSpPr>
        <p:spPr>
          <a:xfrm>
            <a:off x="2130495" y="419786"/>
            <a:ext cx="1830859" cy="364007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8527" y="419786"/>
            <a:ext cx="1828603" cy="364007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4301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22" name="Rectangle"/>
          <p:cNvSpPr/>
          <p:nvPr userDrawn="1"/>
        </p:nvSpPr>
        <p:spPr>
          <a:xfrm>
            <a:off x="3778538" y="118093"/>
            <a:ext cx="3663020" cy="401514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58934" y="1066242"/>
            <a:ext cx="3370601" cy="2143377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778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+график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361091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357182" y="1640264"/>
            <a:ext cx="2007742" cy="21856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32" name="Объект 4"/>
          <p:cNvSpPr>
            <a:spLocks noGrp="1"/>
          </p:cNvSpPr>
          <p:nvPr>
            <p:ph sz="quarter" idx="26" hasCustomPrompt="1"/>
          </p:nvPr>
        </p:nvSpPr>
        <p:spPr>
          <a:xfrm>
            <a:off x="2727774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33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5094456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34" name="Рисунок 2"/>
          <p:cNvSpPr>
            <a:spLocks noGrp="1"/>
          </p:cNvSpPr>
          <p:nvPr>
            <p:ph type="pic" sz="quarter" idx="28" hasCustomPrompt="1"/>
          </p:nvPr>
        </p:nvSpPr>
        <p:spPr>
          <a:xfrm>
            <a:off x="2723864" y="1640264"/>
            <a:ext cx="2007742" cy="21856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35" name="Рисунок 2"/>
          <p:cNvSpPr>
            <a:spLocks noGrp="1"/>
          </p:cNvSpPr>
          <p:nvPr>
            <p:ph type="pic" sz="quarter" idx="29" hasCustomPrompt="1"/>
          </p:nvPr>
        </p:nvSpPr>
        <p:spPr>
          <a:xfrm>
            <a:off x="5096522" y="1640264"/>
            <a:ext cx="2007742" cy="21856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6810674" cy="447082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rgbClr val="416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16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251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21" name="Rectangle"/>
          <p:cNvSpPr/>
          <p:nvPr userDrawn="1"/>
        </p:nvSpPr>
        <p:spPr>
          <a:xfrm>
            <a:off x="5042187" y="118093"/>
            <a:ext cx="2401772" cy="401514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15068" y="1932782"/>
            <a:ext cx="2020384" cy="1288929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12" name="LIMITED."/>
          <p:cNvSpPr txBox="1"/>
          <p:nvPr userDrawn="1"/>
        </p:nvSpPr>
        <p:spPr>
          <a:xfrm>
            <a:off x="6478090" y="239210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01720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"/>
          <p:cNvSpPr/>
          <p:nvPr/>
        </p:nvSpPr>
        <p:spPr>
          <a:xfrm>
            <a:off x="3779840" y="118093"/>
            <a:ext cx="3661718" cy="401514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58" name="Rectangle"/>
          <p:cNvSpPr/>
          <p:nvPr/>
        </p:nvSpPr>
        <p:spPr>
          <a:xfrm>
            <a:off x="116441" y="118093"/>
            <a:ext cx="3661718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10" name="LIMITED."/>
          <p:cNvSpPr txBox="1"/>
          <p:nvPr userDrawn="1"/>
        </p:nvSpPr>
        <p:spPr>
          <a:xfrm>
            <a:off x="6478090" y="239210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517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/>
          <p:nvPr/>
        </p:nvSpPr>
        <p:spPr>
          <a:xfrm>
            <a:off x="116438" y="118093"/>
            <a:ext cx="7323435" cy="4015140"/>
          </a:xfrm>
          <a:prstGeom prst="rect">
            <a:avLst/>
          </a:prstGeom>
          <a:solidFill>
            <a:srgbClr val="F6FA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6438" y="118094"/>
            <a:ext cx="7323435" cy="2558668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 dirty="0"/>
          </a:p>
        </p:txBody>
      </p:sp>
      <p:sp>
        <p:nvSpPr>
          <p:cNvPr id="20" name="LIMITED."/>
          <p:cNvSpPr txBox="1"/>
          <p:nvPr userDrawn="1"/>
        </p:nvSpPr>
        <p:spPr>
          <a:xfrm>
            <a:off x="6478090" y="239210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 flipH="1">
            <a:off x="283959" y="3939561"/>
            <a:ext cx="5921085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3848545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03793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Dark 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8120" y="118093"/>
            <a:ext cx="7323435" cy="401514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 marL="0" indent="0">
              <a:buFontTx/>
              <a:buNone/>
              <a:defRPr sz="496"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4388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Slide Dark 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8120" y="118093"/>
            <a:ext cx="7323435" cy="4015140"/>
          </a:xfrm>
          <a:prstGeom prst="rect">
            <a:avLst/>
          </a:prstGeom>
          <a:solidFill>
            <a:schemeClr val="accent2"/>
          </a:solidFill>
        </p:spPr>
        <p:txBody>
          <a:bodyPr lIns="91405" tIns="45703" rIns="91405" bIns="45703"/>
          <a:lstStyle>
            <a:lvl1pPr marL="0" indent="0">
              <a:buFontTx/>
              <a:buNone/>
              <a:defRPr sz="496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598" y="1105344"/>
            <a:ext cx="5851155" cy="782244"/>
          </a:xfrm>
          <a:prstGeom prst="rect">
            <a:avLst/>
          </a:prstGeom>
        </p:spPr>
        <p:txBody>
          <a:bodyPr lIns="91374" tIns="45686" rIns="91374" bIns="45686" anchor="ctr"/>
          <a:lstStyle>
            <a:lvl1pPr algn="l">
              <a:lnSpc>
                <a:spcPts val="2149"/>
              </a:lnSpc>
              <a:defRPr sz="1488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en-US" dirty="0"/>
              <a:t>(Tahoma Bold </a:t>
            </a:r>
            <a:r>
              <a:rPr lang="ru-RU" dirty="0"/>
              <a:t>1</a:t>
            </a:r>
            <a:r>
              <a:rPr lang="en-US" dirty="0"/>
              <a:t>8pt)</a:t>
            </a:r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831598" y="2760527"/>
            <a:ext cx="5851155" cy="570794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102268" indent="-3934" algn="l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54443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Slide Dark 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598" y="1105344"/>
            <a:ext cx="5851155" cy="782244"/>
          </a:xfrm>
          <a:prstGeom prst="rect">
            <a:avLst/>
          </a:prstGeom>
        </p:spPr>
        <p:txBody>
          <a:bodyPr lIns="91374" tIns="45686" rIns="91374" bIns="45686" anchor="ctr"/>
          <a:lstStyle>
            <a:lvl1pPr algn="l">
              <a:lnSpc>
                <a:spcPts val="2149"/>
              </a:lnSpc>
              <a:defRPr sz="1488" b="1" baseline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en-US" dirty="0"/>
              <a:t>(Tahoma Bold </a:t>
            </a:r>
            <a:r>
              <a:rPr lang="ru-RU" dirty="0"/>
              <a:t>1</a:t>
            </a:r>
            <a:r>
              <a:rPr lang="en-US" dirty="0"/>
              <a:t>8pt)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831598" y="2760527"/>
            <a:ext cx="5851155" cy="570794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102268" indent="-3934" algn="l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36477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ain Slide Colo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"/>
          <p:cNvSpPr/>
          <p:nvPr/>
        </p:nvSpPr>
        <p:spPr>
          <a:xfrm>
            <a:off x="116438" y="118523"/>
            <a:ext cx="7323435" cy="401514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7" name="LIMITED."/>
          <p:cNvSpPr txBox="1"/>
          <p:nvPr userDrawn="1"/>
        </p:nvSpPr>
        <p:spPr>
          <a:xfrm>
            <a:off x="6478090" y="239210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H="1">
            <a:off x="283959" y="290225"/>
            <a:ext cx="5921085" cy="0"/>
          </a:xfrm>
          <a:prstGeom prst="line">
            <a:avLst/>
          </a:prstGeom>
          <a:noFill/>
          <a:ln w="95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72577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Colo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"/>
          <p:cNvSpPr/>
          <p:nvPr/>
        </p:nvSpPr>
        <p:spPr>
          <a:xfrm>
            <a:off x="116438" y="118523"/>
            <a:ext cx="7323435" cy="401514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sp>
        <p:nvSpPr>
          <p:cNvPr id="9" name="LIMITED."/>
          <p:cNvSpPr txBox="1"/>
          <p:nvPr userDrawn="1"/>
        </p:nvSpPr>
        <p:spPr>
          <a:xfrm>
            <a:off x="6478090" y="239210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283959" y="290225"/>
            <a:ext cx="5921085" cy="0"/>
          </a:xfrm>
          <a:prstGeom prst="line">
            <a:avLst/>
          </a:prstGeom>
          <a:noFill/>
          <a:ln w="95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84920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Main Slide Colored Pic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"/>
          <p:cNvSpPr/>
          <p:nvPr/>
        </p:nvSpPr>
        <p:spPr>
          <a:xfrm>
            <a:off x="116438" y="118523"/>
            <a:ext cx="7323435" cy="40151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992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sym typeface="Helvetica Neue Medium"/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089200" y="1762883"/>
            <a:ext cx="5661610" cy="827477"/>
            <a:chOff x="8010487" y="4668987"/>
            <a:chExt cx="758609" cy="110901"/>
          </a:xfrm>
        </p:grpSpPr>
        <p:sp>
          <p:nvSpPr>
            <p:cNvPr id="6" name="Shape"/>
            <p:cNvSpPr/>
            <p:nvPr/>
          </p:nvSpPr>
          <p:spPr>
            <a:xfrm>
              <a:off x="8226387" y="4668987"/>
              <a:ext cx="110909" cy="11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5929" y="7018"/>
                  </a:moveTo>
                  <a:cubicBezTo>
                    <a:pt x="15539" y="7246"/>
                    <a:pt x="15108" y="7411"/>
                    <a:pt x="14650" y="7500"/>
                  </a:cubicBezTo>
                  <a:cubicBezTo>
                    <a:pt x="14282" y="7114"/>
                    <a:pt x="13759" y="6874"/>
                    <a:pt x="13179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5" y="7236"/>
                  </a:cubicBezTo>
                  <a:cubicBezTo>
                    <a:pt x="6892" y="7530"/>
                    <a:pt x="6793" y="7869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6" y="9635"/>
                  </a:cubicBezTo>
                  <a:cubicBezTo>
                    <a:pt x="6776" y="9644"/>
                    <a:pt x="6776" y="9651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5" y="11661"/>
                    <a:pt x="7483" y="11638"/>
                  </a:cubicBezTo>
                  <a:cubicBezTo>
                    <a:pt x="7739" y="12426"/>
                    <a:pt x="8483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40" y="13855"/>
                    <a:pt x="6382" y="13837"/>
                  </a:cubicBezTo>
                  <a:cubicBezTo>
                    <a:pt x="7274" y="14398"/>
                    <a:pt x="8332" y="14727"/>
                    <a:pt x="9470" y="14727"/>
                  </a:cubicBezTo>
                  <a:cubicBezTo>
                    <a:pt x="13175" y="14727"/>
                    <a:pt x="15201" y="11706"/>
                    <a:pt x="15201" y="9086"/>
                  </a:cubicBezTo>
                  <a:cubicBezTo>
                    <a:pt x="15201" y="9000"/>
                    <a:pt x="15199" y="8915"/>
                    <a:pt x="15195" y="8830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1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solidFill>
              <a:srgbClr val="F6FAFF"/>
            </a:solidFill>
            <a:ln w="12700">
              <a:miter lim="400000"/>
            </a:ln>
          </p:spPr>
          <p:txBody>
            <a:bodyPr lIns="45719" tIns="45719" rIns="45719" bIns="45719" anchor="ctr"/>
            <a:lstStyle/>
            <a:p>
              <a:pPr marL="0" marR="0" lvl="0" indent="0" algn="ctr" defTabSz="13598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90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"/>
            <p:cNvSpPr/>
            <p:nvPr/>
          </p:nvSpPr>
          <p:spPr>
            <a:xfrm>
              <a:off x="8010487" y="4668987"/>
              <a:ext cx="110909" cy="11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4" y="7858"/>
                  </a:lnTo>
                  <a:lnTo>
                    <a:pt x="13244" y="6381"/>
                  </a:lnTo>
                  <a:lnTo>
                    <a:pt x="11938" y="6381"/>
                  </a:lnTo>
                  <a:cubicBezTo>
                    <a:pt x="10369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solidFill>
              <a:srgbClr val="F6FAFF"/>
            </a:solidFill>
            <a:ln w="12700">
              <a:miter lim="400000"/>
            </a:ln>
          </p:spPr>
          <p:txBody>
            <a:bodyPr lIns="45719" tIns="45719" rIns="45719" bIns="45719" anchor="ctr"/>
            <a:lstStyle/>
            <a:p>
              <a:pPr marL="0" marR="0" lvl="0" indent="0" algn="ctr" defTabSz="13598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90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"/>
            <p:cNvSpPr/>
            <p:nvPr/>
          </p:nvSpPr>
          <p:spPr>
            <a:xfrm>
              <a:off x="8442287" y="4668987"/>
              <a:ext cx="110909" cy="11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4281" y="6871"/>
                  </a:moveTo>
                  <a:cubicBezTo>
                    <a:pt x="12915" y="6830"/>
                    <a:pt x="11990" y="7537"/>
                    <a:pt x="11505" y="8992"/>
                  </a:cubicBezTo>
                  <a:cubicBezTo>
                    <a:pt x="11755" y="8897"/>
                    <a:pt x="11997" y="8849"/>
                    <a:pt x="12232" y="8849"/>
                  </a:cubicBezTo>
                  <a:cubicBezTo>
                    <a:pt x="12732" y="8849"/>
                    <a:pt x="12952" y="9108"/>
                    <a:pt x="12893" y="9624"/>
                  </a:cubicBezTo>
                  <a:cubicBezTo>
                    <a:pt x="12864" y="9937"/>
                    <a:pt x="12643" y="10393"/>
                    <a:pt x="12232" y="10991"/>
                  </a:cubicBezTo>
                  <a:cubicBezTo>
                    <a:pt x="11821" y="11589"/>
                    <a:pt x="11513" y="11888"/>
                    <a:pt x="11307" y="11888"/>
                  </a:cubicBezTo>
                  <a:cubicBezTo>
                    <a:pt x="11043" y="11888"/>
                    <a:pt x="10800" y="11426"/>
                    <a:pt x="10580" y="10502"/>
                  </a:cubicBezTo>
                  <a:cubicBezTo>
                    <a:pt x="10506" y="10230"/>
                    <a:pt x="10374" y="9536"/>
                    <a:pt x="10183" y="8421"/>
                  </a:cubicBezTo>
                  <a:cubicBezTo>
                    <a:pt x="10007" y="7388"/>
                    <a:pt x="9537" y="6905"/>
                    <a:pt x="8774" y="6973"/>
                  </a:cubicBezTo>
                  <a:cubicBezTo>
                    <a:pt x="8450" y="7000"/>
                    <a:pt x="7966" y="7272"/>
                    <a:pt x="7320" y="7789"/>
                  </a:cubicBezTo>
                  <a:cubicBezTo>
                    <a:pt x="6849" y="8183"/>
                    <a:pt x="6372" y="8577"/>
                    <a:pt x="5888" y="8972"/>
                  </a:cubicBezTo>
                  <a:lnTo>
                    <a:pt x="6350" y="9522"/>
                  </a:lnTo>
                  <a:cubicBezTo>
                    <a:pt x="6790" y="9237"/>
                    <a:pt x="7047" y="9094"/>
                    <a:pt x="7121" y="9094"/>
                  </a:cubicBezTo>
                  <a:cubicBezTo>
                    <a:pt x="7459" y="9094"/>
                    <a:pt x="7774" y="9583"/>
                    <a:pt x="8068" y="10562"/>
                  </a:cubicBezTo>
                  <a:cubicBezTo>
                    <a:pt x="8333" y="11460"/>
                    <a:pt x="8597" y="12358"/>
                    <a:pt x="8861" y="13255"/>
                  </a:cubicBezTo>
                  <a:cubicBezTo>
                    <a:pt x="9258" y="14234"/>
                    <a:pt x="9743" y="14723"/>
                    <a:pt x="10316" y="14723"/>
                  </a:cubicBezTo>
                  <a:cubicBezTo>
                    <a:pt x="11241" y="14723"/>
                    <a:pt x="12372" y="13921"/>
                    <a:pt x="13709" y="12317"/>
                  </a:cubicBezTo>
                  <a:cubicBezTo>
                    <a:pt x="15001" y="10780"/>
                    <a:pt x="15669" y="9570"/>
                    <a:pt x="15713" y="8686"/>
                  </a:cubicBezTo>
                  <a:cubicBezTo>
                    <a:pt x="15772" y="7503"/>
                    <a:pt x="15295" y="6898"/>
                    <a:pt x="14281" y="6871"/>
                  </a:cubicBezTo>
                </a:path>
              </a:pathLst>
            </a:custGeom>
            <a:solidFill>
              <a:srgbClr val="F6FAFF"/>
            </a:solidFill>
            <a:ln w="12700">
              <a:miter lim="400000"/>
            </a:ln>
          </p:spPr>
          <p:txBody>
            <a:bodyPr lIns="45719" tIns="45719" rIns="45719" bIns="45719" anchor="ctr"/>
            <a:lstStyle/>
            <a:p>
              <a:pPr marL="0" marR="0" lvl="0" indent="0" algn="ctr" defTabSz="13598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90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"/>
            <p:cNvSpPr/>
            <p:nvPr/>
          </p:nvSpPr>
          <p:spPr>
            <a:xfrm>
              <a:off x="8658187" y="4668987"/>
              <a:ext cx="110909" cy="11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6" y="0"/>
                    <a:pt x="0" y="4835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moveTo>
                    <a:pt x="13430" y="9320"/>
                  </a:moveTo>
                  <a:cubicBezTo>
                    <a:pt x="11975" y="9320"/>
                    <a:pt x="11780" y="10196"/>
                    <a:pt x="11780" y="10196"/>
                  </a:cubicBezTo>
                  <a:lnTo>
                    <a:pt x="11782" y="9327"/>
                  </a:lnTo>
                  <a:lnTo>
                    <a:pt x="9818" y="9327"/>
                  </a:lnTo>
                  <a:lnTo>
                    <a:pt x="9818" y="14727"/>
                  </a:lnTo>
                  <a:lnTo>
                    <a:pt x="11782" y="14727"/>
                  </a:lnTo>
                  <a:lnTo>
                    <a:pt x="11782" y="11782"/>
                  </a:lnTo>
                  <a:cubicBezTo>
                    <a:pt x="11782" y="11782"/>
                    <a:pt x="11782" y="10793"/>
                    <a:pt x="12616" y="10793"/>
                  </a:cubicBezTo>
                  <a:cubicBezTo>
                    <a:pt x="13086" y="10793"/>
                    <a:pt x="13255" y="11232"/>
                    <a:pt x="13255" y="11782"/>
                  </a:cubicBezTo>
                  <a:lnTo>
                    <a:pt x="13255" y="14727"/>
                  </a:lnTo>
                  <a:lnTo>
                    <a:pt x="15218" y="14727"/>
                  </a:lnTo>
                  <a:lnTo>
                    <a:pt x="15218" y="11782"/>
                  </a:lnTo>
                  <a:cubicBezTo>
                    <a:pt x="15218" y="10245"/>
                    <a:pt x="14550" y="9320"/>
                    <a:pt x="13430" y="9320"/>
                  </a:cubicBezTo>
                  <a:moveTo>
                    <a:pt x="6873" y="14727"/>
                  </a:moveTo>
                  <a:lnTo>
                    <a:pt x="8829" y="14727"/>
                  </a:lnTo>
                  <a:lnTo>
                    <a:pt x="8829" y="9320"/>
                  </a:lnTo>
                  <a:lnTo>
                    <a:pt x="6873" y="9320"/>
                  </a:lnTo>
                  <a:cubicBezTo>
                    <a:pt x="6873" y="9320"/>
                    <a:pt x="6873" y="14727"/>
                    <a:pt x="6873" y="14727"/>
                  </a:cubicBezTo>
                  <a:close/>
                  <a:moveTo>
                    <a:pt x="7851" y="6873"/>
                  </a:moveTo>
                  <a:cubicBezTo>
                    <a:pt x="7311" y="6873"/>
                    <a:pt x="6873" y="7313"/>
                    <a:pt x="6873" y="7856"/>
                  </a:cubicBezTo>
                  <a:cubicBezTo>
                    <a:pt x="6873" y="8399"/>
                    <a:pt x="7311" y="8839"/>
                    <a:pt x="7851" y="8839"/>
                  </a:cubicBezTo>
                  <a:cubicBezTo>
                    <a:pt x="8391" y="8839"/>
                    <a:pt x="8829" y="8399"/>
                    <a:pt x="8829" y="7856"/>
                  </a:cubicBezTo>
                  <a:cubicBezTo>
                    <a:pt x="8829" y="7313"/>
                    <a:pt x="8391" y="6873"/>
                    <a:pt x="7851" y="6873"/>
                  </a:cubicBezTo>
                </a:path>
              </a:pathLst>
            </a:custGeom>
            <a:solidFill>
              <a:srgbClr val="F6FAFF"/>
            </a:solidFill>
            <a:ln w="12700">
              <a:miter lim="400000"/>
            </a:ln>
          </p:spPr>
          <p:txBody>
            <a:bodyPr lIns="45719" tIns="45719" rIns="45719" bIns="45719" anchor="ctr"/>
            <a:lstStyle/>
            <a:p>
              <a:pPr marL="0" marR="0" lvl="0" indent="0" algn="ctr" defTabSz="13598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sz="90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8" name="Прямая соединительная линия 17"/>
          <p:cNvCxnSpPr/>
          <p:nvPr userDrawn="1"/>
        </p:nvCxnSpPr>
        <p:spPr>
          <a:xfrm flipH="1">
            <a:off x="1898991" y="2168592"/>
            <a:ext cx="756574" cy="0"/>
          </a:xfrm>
          <a:prstGeom prst="line">
            <a:avLst/>
          </a:prstGeom>
          <a:noFill/>
          <a:ln w="95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Прямая соединительная линия 18"/>
          <p:cNvCxnSpPr/>
          <p:nvPr userDrawn="1"/>
        </p:nvCxnSpPr>
        <p:spPr>
          <a:xfrm flipH="1">
            <a:off x="3525833" y="2168592"/>
            <a:ext cx="756574" cy="0"/>
          </a:xfrm>
          <a:prstGeom prst="line">
            <a:avLst/>
          </a:prstGeom>
          <a:noFill/>
          <a:ln w="95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 flipH="1">
            <a:off x="5122436" y="2168592"/>
            <a:ext cx="756574" cy="0"/>
          </a:xfrm>
          <a:prstGeom prst="line">
            <a:avLst/>
          </a:prstGeom>
          <a:noFill/>
          <a:ln w="95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LIMITED."/>
          <p:cNvSpPr txBox="1"/>
          <p:nvPr userDrawn="1"/>
        </p:nvSpPr>
        <p:spPr>
          <a:xfrm>
            <a:off x="6478090" y="239210"/>
            <a:ext cx="65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79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 Black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702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4624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римеры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бъект 25"/>
          <p:cNvSpPr>
            <a:spLocks noGrp="1"/>
          </p:cNvSpPr>
          <p:nvPr>
            <p:ph sz="quarter" idx="11"/>
          </p:nvPr>
        </p:nvSpPr>
        <p:spPr>
          <a:xfrm>
            <a:off x="900752" y="1049072"/>
            <a:ext cx="1162224" cy="557828"/>
          </a:xfrm>
          <a:prstGeom prst="rect">
            <a:avLst/>
          </a:prstGeom>
        </p:spPr>
        <p:txBody>
          <a:bodyPr wrap="square" lIns="0" rIns="90000" anchor="ctr">
            <a:noAutofit/>
          </a:bodyPr>
          <a:lstStyle>
            <a:lvl1pPr marL="0" indent="0">
              <a:buFontTx/>
              <a:buNone/>
              <a:defRPr sz="680" spc="10" baseline="0"/>
            </a:lvl1pPr>
          </a:lstStyle>
          <a:p>
            <a:endParaRPr lang="ru-RU" dirty="0"/>
          </a:p>
        </p:txBody>
      </p:sp>
      <p:sp>
        <p:nvSpPr>
          <p:cNvPr id="9" name="Объект 4"/>
          <p:cNvSpPr>
            <a:spLocks noGrp="1"/>
          </p:cNvSpPr>
          <p:nvPr>
            <p:ph sz="quarter" idx="23" hasCustomPrompt="1"/>
          </p:nvPr>
        </p:nvSpPr>
        <p:spPr>
          <a:xfrm>
            <a:off x="2445997" y="1087953"/>
            <a:ext cx="2628926" cy="2774363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85000"/>
              <a:buFontTx/>
              <a:buNone/>
              <a:defRPr kumimoji="0" lang="ru-RU" sz="680" b="0" i="0" u="none" strike="noStrike" cap="none" spc="1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85725" indent="-857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§"/>
              <a:defRPr kumimoji="0" lang="ru-RU" sz="680" b="0" i="0" u="none" strike="noStrike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Первый уровень текста </a:t>
            </a:r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28" name="Объект 4"/>
          <p:cNvSpPr>
            <a:spLocks noGrp="1"/>
          </p:cNvSpPr>
          <p:nvPr>
            <p:ph sz="quarter" idx="25" hasCustomPrompt="1"/>
          </p:nvPr>
        </p:nvSpPr>
        <p:spPr>
          <a:xfrm>
            <a:off x="327546" y="1923961"/>
            <a:ext cx="1735428" cy="770140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68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ru-RU" sz="68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1"/>
            <a:r>
              <a:rPr lang="ru-RU" dirty="0"/>
              <a:t>Второй уровень текста</a:t>
            </a:r>
          </a:p>
          <a:p>
            <a:pPr lvl="0"/>
            <a:endParaRPr lang="ru-RU" dirty="0"/>
          </a:p>
        </p:txBody>
      </p:sp>
      <p:sp>
        <p:nvSpPr>
          <p:cNvPr id="31" name="Объект 4"/>
          <p:cNvSpPr>
            <a:spLocks noGrp="1"/>
          </p:cNvSpPr>
          <p:nvPr>
            <p:ph sz="quarter" idx="26" hasCustomPrompt="1"/>
          </p:nvPr>
        </p:nvSpPr>
        <p:spPr>
          <a:xfrm>
            <a:off x="5279366" y="1087953"/>
            <a:ext cx="2051511" cy="2774363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85000"/>
              <a:buFontTx/>
              <a:buNone/>
              <a:defRPr kumimoji="0" lang="ru-RU" sz="680" b="0" i="0" u="none" strike="noStrike" cap="none" spc="1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88900" indent="-88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§"/>
              <a:defRPr kumimoji="0" lang="ru-RU" sz="680" b="0" i="0" u="none" strike="noStrike" kern="1200" cap="none" spc="1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Первый уровень текста</a:t>
            </a:r>
          </a:p>
          <a:p>
            <a:pPr lvl="1"/>
            <a:r>
              <a:rPr lang="ru-RU" dirty="0"/>
              <a:t>Второй уровень текста</a:t>
            </a:r>
          </a:p>
        </p:txBody>
      </p:sp>
      <p:pic>
        <p:nvPicPr>
          <p:cNvPr id="32" name="Рисунок 76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59722" y="825488"/>
            <a:ext cx="196072" cy="16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7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26663" y="774471"/>
            <a:ext cx="232674" cy="21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41538" y="183858"/>
            <a:ext cx="7089340" cy="447082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rgbClr val="416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12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28" hasCustomPrompt="1"/>
          </p:nvPr>
        </p:nvSpPr>
        <p:spPr>
          <a:xfrm>
            <a:off x="241539" y="1086906"/>
            <a:ext cx="534838" cy="51999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241538" y="825489"/>
            <a:ext cx="596638" cy="17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ЗАКАЗЧИК 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241538" y="1720050"/>
            <a:ext cx="385042" cy="17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ЦЕЛЬ</a:t>
            </a:r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241539" y="2748406"/>
            <a:ext cx="603050" cy="17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5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РЕЗУЛЬТАТ</a:t>
            </a:r>
          </a:p>
        </p:txBody>
      </p:sp>
      <p:sp>
        <p:nvSpPr>
          <p:cNvPr id="44" name="Объект 4"/>
          <p:cNvSpPr>
            <a:spLocks noGrp="1"/>
          </p:cNvSpPr>
          <p:nvPr>
            <p:ph sz="quarter" idx="29" hasCustomPrompt="1"/>
          </p:nvPr>
        </p:nvSpPr>
        <p:spPr>
          <a:xfrm>
            <a:off x="327546" y="2933165"/>
            <a:ext cx="1735428" cy="929152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680" b="0" i="0" u="none" strike="noStrike" kern="1200" cap="none" spc="1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ru-RU" sz="680" b="0" i="0" u="none" strike="noStrike" kern="1200" cap="none" spc="1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1"/>
            <a:r>
              <a:rPr lang="ru-RU" dirty="0"/>
              <a:t>Второй уровень текста</a:t>
            </a:r>
          </a:p>
          <a:p>
            <a:pPr lvl="0"/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624413" y="807810"/>
            <a:ext cx="1877500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5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ПОДХОД К ВЫПОЛНЕНИЮ ПРОЕКТА</a:t>
            </a: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5453377" y="807810"/>
            <a:ext cx="1877500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 rtl="0" eaLnBrk="1" latinLnBrk="0" hangingPunct="1"/>
            <a:r>
              <a:rPr lang="ru-RU" sz="55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ПРИМЕРЫ РЕШЕНИЙ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23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296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accent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tx2">
              <a:alpha val="23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597" y="1105344"/>
            <a:ext cx="2425206" cy="782244"/>
          </a:xfrm>
          <a:prstGeom prst="rect">
            <a:avLst/>
          </a:prstGeom>
        </p:spPr>
        <p:txBody>
          <a:bodyPr lIns="91374" tIns="45686" rIns="91374" bIns="45686" anchor="ctr"/>
          <a:lstStyle>
            <a:lvl1pPr algn="l">
              <a:lnSpc>
                <a:spcPts val="2149"/>
              </a:lnSpc>
              <a:defRPr sz="1488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en-US" dirty="0"/>
              <a:t>(Tahoma Bold </a:t>
            </a:r>
            <a:r>
              <a:rPr lang="ru-RU" dirty="0"/>
              <a:t>1</a:t>
            </a:r>
            <a:r>
              <a:rPr lang="en-US" dirty="0"/>
              <a:t>8pt)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529213" y="3183758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102268" indent="-3934" algn="l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17745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NT _ Sec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5018" y="185536"/>
            <a:ext cx="7109464" cy="2276446"/>
          </a:xfrm>
          <a:custGeom>
            <a:avLst/>
            <a:gdLst>
              <a:gd name="connsiteX0" fmla="*/ 0 w 9350129"/>
              <a:gd name="connsiteY0" fmla="*/ 0 h 2977454"/>
              <a:gd name="connsiteX1" fmla="*/ 9350129 w 9350129"/>
              <a:gd name="connsiteY1" fmla="*/ 0 h 2977454"/>
              <a:gd name="connsiteX2" fmla="*/ 9350129 w 9350129"/>
              <a:gd name="connsiteY2" fmla="*/ 2977454 h 2977454"/>
              <a:gd name="connsiteX3" fmla="*/ 0 w 9350129"/>
              <a:gd name="connsiteY3" fmla="*/ 2977454 h 2977454"/>
              <a:gd name="connsiteX4" fmla="*/ 0 w 9350129"/>
              <a:gd name="connsiteY4" fmla="*/ 0 h 2977454"/>
              <a:gd name="connsiteX0" fmla="*/ 0 w 9350129"/>
              <a:gd name="connsiteY0" fmla="*/ 0 h 2977454"/>
              <a:gd name="connsiteX1" fmla="*/ 9350129 w 9350129"/>
              <a:gd name="connsiteY1" fmla="*/ 0 h 2977454"/>
              <a:gd name="connsiteX2" fmla="*/ 9350129 w 9350129"/>
              <a:gd name="connsiteY2" fmla="*/ 2977454 h 2977454"/>
              <a:gd name="connsiteX3" fmla="*/ 5600135 w 9350129"/>
              <a:gd name="connsiteY3" fmla="*/ 2868461 h 2977454"/>
              <a:gd name="connsiteX4" fmla="*/ 0 w 9350129"/>
              <a:gd name="connsiteY4" fmla="*/ 2977454 h 2977454"/>
              <a:gd name="connsiteX5" fmla="*/ 0 w 9350129"/>
              <a:gd name="connsiteY5" fmla="*/ 0 h 2977454"/>
              <a:gd name="connsiteX0" fmla="*/ 0 w 9350129"/>
              <a:gd name="connsiteY0" fmla="*/ 0 h 2977454"/>
              <a:gd name="connsiteX1" fmla="*/ 9350129 w 9350129"/>
              <a:gd name="connsiteY1" fmla="*/ 0 h 2977454"/>
              <a:gd name="connsiteX2" fmla="*/ 9350129 w 9350129"/>
              <a:gd name="connsiteY2" fmla="*/ 2977454 h 2977454"/>
              <a:gd name="connsiteX3" fmla="*/ 5600135 w 9350129"/>
              <a:gd name="connsiteY3" fmla="*/ 2868461 h 2977454"/>
              <a:gd name="connsiteX4" fmla="*/ 3771335 w 9350129"/>
              <a:gd name="connsiteY4" fmla="*/ 2876850 h 2977454"/>
              <a:gd name="connsiteX5" fmla="*/ 0 w 9350129"/>
              <a:gd name="connsiteY5" fmla="*/ 2977454 h 2977454"/>
              <a:gd name="connsiteX6" fmla="*/ 0 w 9350129"/>
              <a:gd name="connsiteY6" fmla="*/ 0 h 2977454"/>
              <a:gd name="connsiteX0" fmla="*/ 0 w 9350129"/>
              <a:gd name="connsiteY0" fmla="*/ 0 h 2977454"/>
              <a:gd name="connsiteX1" fmla="*/ 9350129 w 9350129"/>
              <a:gd name="connsiteY1" fmla="*/ 0 h 2977454"/>
              <a:gd name="connsiteX2" fmla="*/ 9350129 w 9350129"/>
              <a:gd name="connsiteY2" fmla="*/ 2977454 h 2977454"/>
              <a:gd name="connsiteX3" fmla="*/ 5600135 w 9350129"/>
              <a:gd name="connsiteY3" fmla="*/ 2868461 h 2977454"/>
              <a:gd name="connsiteX4" fmla="*/ 3771335 w 9350129"/>
              <a:gd name="connsiteY4" fmla="*/ 2876850 h 2977454"/>
              <a:gd name="connsiteX5" fmla="*/ 3771335 w 9350129"/>
              <a:gd name="connsiteY5" fmla="*/ 2960739 h 2977454"/>
              <a:gd name="connsiteX6" fmla="*/ 0 w 9350129"/>
              <a:gd name="connsiteY6" fmla="*/ 2977454 h 2977454"/>
              <a:gd name="connsiteX7" fmla="*/ 0 w 9350129"/>
              <a:gd name="connsiteY7" fmla="*/ 0 h 2977454"/>
              <a:gd name="connsiteX0" fmla="*/ 0 w 9350129"/>
              <a:gd name="connsiteY0" fmla="*/ 0 h 3191819"/>
              <a:gd name="connsiteX1" fmla="*/ 9350129 w 9350129"/>
              <a:gd name="connsiteY1" fmla="*/ 0 h 3191819"/>
              <a:gd name="connsiteX2" fmla="*/ 9350129 w 9350129"/>
              <a:gd name="connsiteY2" fmla="*/ 2977454 h 3191819"/>
              <a:gd name="connsiteX3" fmla="*/ 5591746 w 9350129"/>
              <a:gd name="connsiteY3" fmla="*/ 2969128 h 3191819"/>
              <a:gd name="connsiteX4" fmla="*/ 5600135 w 9350129"/>
              <a:gd name="connsiteY4" fmla="*/ 2868461 h 3191819"/>
              <a:gd name="connsiteX5" fmla="*/ 3771335 w 9350129"/>
              <a:gd name="connsiteY5" fmla="*/ 2876850 h 3191819"/>
              <a:gd name="connsiteX6" fmla="*/ 3771335 w 9350129"/>
              <a:gd name="connsiteY6" fmla="*/ 2960739 h 3191819"/>
              <a:gd name="connsiteX7" fmla="*/ 0 w 9350129"/>
              <a:gd name="connsiteY7" fmla="*/ 2977454 h 3191819"/>
              <a:gd name="connsiteX8" fmla="*/ 0 w 9350129"/>
              <a:gd name="connsiteY8" fmla="*/ 0 h 3191819"/>
              <a:gd name="connsiteX0" fmla="*/ 0 w 9350129"/>
              <a:gd name="connsiteY0" fmla="*/ 0 h 3191819"/>
              <a:gd name="connsiteX1" fmla="*/ 9350129 w 9350129"/>
              <a:gd name="connsiteY1" fmla="*/ 0 h 3191819"/>
              <a:gd name="connsiteX2" fmla="*/ 9350129 w 9350129"/>
              <a:gd name="connsiteY2" fmla="*/ 2977454 h 3191819"/>
              <a:gd name="connsiteX3" fmla="*/ 5591746 w 9350129"/>
              <a:gd name="connsiteY3" fmla="*/ 2969128 h 3191819"/>
              <a:gd name="connsiteX4" fmla="*/ 5600135 w 9350129"/>
              <a:gd name="connsiteY4" fmla="*/ 2868461 h 3191819"/>
              <a:gd name="connsiteX5" fmla="*/ 3771335 w 9350129"/>
              <a:gd name="connsiteY5" fmla="*/ 2876850 h 3191819"/>
              <a:gd name="connsiteX6" fmla="*/ 3771335 w 9350129"/>
              <a:gd name="connsiteY6" fmla="*/ 2968359 h 3191819"/>
              <a:gd name="connsiteX7" fmla="*/ 0 w 9350129"/>
              <a:gd name="connsiteY7" fmla="*/ 2977454 h 3191819"/>
              <a:gd name="connsiteX8" fmla="*/ 0 w 9350129"/>
              <a:gd name="connsiteY8" fmla="*/ 0 h 3191819"/>
              <a:gd name="connsiteX0" fmla="*/ 0 w 9350129"/>
              <a:gd name="connsiteY0" fmla="*/ 0 h 3191819"/>
              <a:gd name="connsiteX1" fmla="*/ 9350129 w 9350129"/>
              <a:gd name="connsiteY1" fmla="*/ 0 h 3191819"/>
              <a:gd name="connsiteX2" fmla="*/ 9350129 w 9350129"/>
              <a:gd name="connsiteY2" fmla="*/ 2977454 h 3191819"/>
              <a:gd name="connsiteX3" fmla="*/ 5591746 w 9350129"/>
              <a:gd name="connsiteY3" fmla="*/ 2969128 h 3191819"/>
              <a:gd name="connsiteX4" fmla="*/ 5600135 w 9350129"/>
              <a:gd name="connsiteY4" fmla="*/ 2868461 h 3191819"/>
              <a:gd name="connsiteX5" fmla="*/ 3771335 w 9350129"/>
              <a:gd name="connsiteY5" fmla="*/ 2876850 h 3191819"/>
              <a:gd name="connsiteX6" fmla="*/ 3771335 w 9350129"/>
              <a:gd name="connsiteY6" fmla="*/ 2991219 h 3191819"/>
              <a:gd name="connsiteX7" fmla="*/ 0 w 9350129"/>
              <a:gd name="connsiteY7" fmla="*/ 2977454 h 3191819"/>
              <a:gd name="connsiteX8" fmla="*/ 0 w 9350129"/>
              <a:gd name="connsiteY8" fmla="*/ 0 h 3191819"/>
              <a:gd name="connsiteX0" fmla="*/ 0 w 9350129"/>
              <a:gd name="connsiteY0" fmla="*/ 0 h 2991219"/>
              <a:gd name="connsiteX1" fmla="*/ 9350129 w 9350129"/>
              <a:gd name="connsiteY1" fmla="*/ 0 h 2991219"/>
              <a:gd name="connsiteX2" fmla="*/ 9350129 w 9350129"/>
              <a:gd name="connsiteY2" fmla="*/ 2977454 h 2991219"/>
              <a:gd name="connsiteX3" fmla="*/ 5591746 w 9350129"/>
              <a:gd name="connsiteY3" fmla="*/ 2969128 h 2991219"/>
              <a:gd name="connsiteX4" fmla="*/ 5600135 w 9350129"/>
              <a:gd name="connsiteY4" fmla="*/ 2868461 h 2991219"/>
              <a:gd name="connsiteX5" fmla="*/ 3771335 w 9350129"/>
              <a:gd name="connsiteY5" fmla="*/ 2876850 h 2991219"/>
              <a:gd name="connsiteX6" fmla="*/ 3771335 w 9350129"/>
              <a:gd name="connsiteY6" fmla="*/ 2991219 h 2991219"/>
              <a:gd name="connsiteX7" fmla="*/ 0 w 9350129"/>
              <a:gd name="connsiteY7" fmla="*/ 2977454 h 2991219"/>
              <a:gd name="connsiteX8" fmla="*/ 0 w 9350129"/>
              <a:gd name="connsiteY8" fmla="*/ 0 h 2991219"/>
              <a:gd name="connsiteX0" fmla="*/ 0 w 9350129"/>
              <a:gd name="connsiteY0" fmla="*/ 0 h 2991219"/>
              <a:gd name="connsiteX1" fmla="*/ 9350129 w 9350129"/>
              <a:gd name="connsiteY1" fmla="*/ 0 h 2991219"/>
              <a:gd name="connsiteX2" fmla="*/ 9350129 w 9350129"/>
              <a:gd name="connsiteY2" fmla="*/ 2977454 h 2991219"/>
              <a:gd name="connsiteX3" fmla="*/ 5591746 w 9350129"/>
              <a:gd name="connsiteY3" fmla="*/ 2969128 h 2991219"/>
              <a:gd name="connsiteX4" fmla="*/ 5600135 w 9350129"/>
              <a:gd name="connsiteY4" fmla="*/ 2868461 h 2991219"/>
              <a:gd name="connsiteX5" fmla="*/ 3771335 w 9350129"/>
              <a:gd name="connsiteY5" fmla="*/ 2876850 h 2991219"/>
              <a:gd name="connsiteX6" fmla="*/ 3771335 w 9350129"/>
              <a:gd name="connsiteY6" fmla="*/ 2991219 h 2991219"/>
              <a:gd name="connsiteX7" fmla="*/ 0 w 9350129"/>
              <a:gd name="connsiteY7" fmla="*/ 2977454 h 2991219"/>
              <a:gd name="connsiteX8" fmla="*/ 0 w 9350129"/>
              <a:gd name="connsiteY8" fmla="*/ 0 h 2991219"/>
              <a:gd name="connsiteX0" fmla="*/ 0 w 9350129"/>
              <a:gd name="connsiteY0" fmla="*/ 0 h 2991219"/>
              <a:gd name="connsiteX1" fmla="*/ 9350129 w 9350129"/>
              <a:gd name="connsiteY1" fmla="*/ 0 h 2991219"/>
              <a:gd name="connsiteX2" fmla="*/ 9350129 w 9350129"/>
              <a:gd name="connsiteY2" fmla="*/ 2977454 h 2991219"/>
              <a:gd name="connsiteX3" fmla="*/ 5591746 w 9350129"/>
              <a:gd name="connsiteY3" fmla="*/ 2969128 h 2991219"/>
              <a:gd name="connsiteX4" fmla="*/ 5600135 w 9350129"/>
              <a:gd name="connsiteY4" fmla="*/ 2868461 h 2991219"/>
              <a:gd name="connsiteX5" fmla="*/ 3771335 w 9350129"/>
              <a:gd name="connsiteY5" fmla="*/ 2876850 h 2991219"/>
              <a:gd name="connsiteX6" fmla="*/ 3771335 w 9350129"/>
              <a:gd name="connsiteY6" fmla="*/ 2991219 h 2991219"/>
              <a:gd name="connsiteX7" fmla="*/ 0 w 9350129"/>
              <a:gd name="connsiteY7" fmla="*/ 2977454 h 2991219"/>
              <a:gd name="connsiteX8" fmla="*/ 0 w 9350129"/>
              <a:gd name="connsiteY8" fmla="*/ 0 h 2991219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71335 w 9350129"/>
              <a:gd name="connsiteY5" fmla="*/ 2876850 h 2995846"/>
              <a:gd name="connsiteX6" fmla="*/ 3771335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71335 w 9350129"/>
              <a:gd name="connsiteY5" fmla="*/ 2876850 h 2995846"/>
              <a:gd name="connsiteX6" fmla="*/ 3771335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71335 w 9350129"/>
              <a:gd name="connsiteY5" fmla="*/ 2876850 h 2995846"/>
              <a:gd name="connsiteX6" fmla="*/ 3771335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71335 w 9350129"/>
              <a:gd name="connsiteY5" fmla="*/ 2876850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79353 w 9350129"/>
              <a:gd name="connsiteY4" fmla="*/ 2851836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42241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55889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55889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93310 w 9350129"/>
              <a:gd name="connsiteY4" fmla="*/ 2861327 h 2995846"/>
              <a:gd name="connsiteX5" fmla="*/ 3755889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93310 w 9350129"/>
              <a:gd name="connsiteY4" fmla="*/ 2861327 h 2995846"/>
              <a:gd name="connsiteX5" fmla="*/ 3752477 w 9350129"/>
              <a:gd name="connsiteY5" fmla="*/ 2862892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93310 w 9350129"/>
              <a:gd name="connsiteY4" fmla="*/ 2861327 h 2995846"/>
              <a:gd name="connsiteX5" fmla="*/ 3752477 w 9350129"/>
              <a:gd name="connsiteY5" fmla="*/ 2862892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93310 w 9350129"/>
              <a:gd name="connsiteY4" fmla="*/ 2861327 h 2995846"/>
              <a:gd name="connsiteX5" fmla="*/ 3752477 w 9350129"/>
              <a:gd name="connsiteY5" fmla="*/ 2862892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1219"/>
              <a:gd name="connsiteX1" fmla="*/ 9350129 w 9350129"/>
              <a:gd name="connsiteY1" fmla="*/ 0 h 2991219"/>
              <a:gd name="connsiteX2" fmla="*/ 9350129 w 9350129"/>
              <a:gd name="connsiteY2" fmla="*/ 2977454 h 2991219"/>
              <a:gd name="connsiteX3" fmla="*/ 5578098 w 9350129"/>
              <a:gd name="connsiteY3" fmla="*/ 2970721 h 2991219"/>
              <a:gd name="connsiteX4" fmla="*/ 5593310 w 9350129"/>
              <a:gd name="connsiteY4" fmla="*/ 2861327 h 2991219"/>
              <a:gd name="connsiteX5" fmla="*/ 3752477 w 9350129"/>
              <a:gd name="connsiteY5" fmla="*/ 2862892 h 2991219"/>
              <a:gd name="connsiteX6" fmla="*/ 3750553 w 9350129"/>
              <a:gd name="connsiteY6" fmla="*/ 2991219 h 2991219"/>
              <a:gd name="connsiteX7" fmla="*/ 0 w 9350129"/>
              <a:gd name="connsiteY7" fmla="*/ 2977454 h 2991219"/>
              <a:gd name="connsiteX8" fmla="*/ 0 w 9350129"/>
              <a:gd name="connsiteY8" fmla="*/ 0 h 2991219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50553 w 9350129"/>
              <a:gd name="connsiteY6" fmla="*/ 2991219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60788 w 9350129"/>
              <a:gd name="connsiteY6" fmla="*/ 2987807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60788 w 9350129"/>
              <a:gd name="connsiteY6" fmla="*/ 2987807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60788 w 9350129"/>
              <a:gd name="connsiteY6" fmla="*/ 2987807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57376 w 9350129"/>
              <a:gd name="connsiteY6" fmla="*/ 2980983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3000367"/>
              <a:gd name="connsiteX1" fmla="*/ 9350129 w 9350129"/>
              <a:gd name="connsiteY1" fmla="*/ 0 h 3000367"/>
              <a:gd name="connsiteX2" fmla="*/ 9350129 w 9350129"/>
              <a:gd name="connsiteY2" fmla="*/ 2977454 h 3000367"/>
              <a:gd name="connsiteX3" fmla="*/ 5584922 w 9350129"/>
              <a:gd name="connsiteY3" fmla="*/ 2991192 h 3000367"/>
              <a:gd name="connsiteX4" fmla="*/ 5593310 w 9350129"/>
              <a:gd name="connsiteY4" fmla="*/ 2861327 h 3000367"/>
              <a:gd name="connsiteX5" fmla="*/ 3752477 w 9350129"/>
              <a:gd name="connsiteY5" fmla="*/ 2862892 h 3000367"/>
              <a:gd name="connsiteX6" fmla="*/ 3757376 w 9350129"/>
              <a:gd name="connsiteY6" fmla="*/ 2980983 h 3000367"/>
              <a:gd name="connsiteX7" fmla="*/ 0 w 9350129"/>
              <a:gd name="connsiteY7" fmla="*/ 2977454 h 3000367"/>
              <a:gd name="connsiteX8" fmla="*/ 0 w 9350129"/>
              <a:gd name="connsiteY8" fmla="*/ 0 h 3000367"/>
              <a:gd name="connsiteX0" fmla="*/ 0 w 9350129"/>
              <a:gd name="connsiteY0" fmla="*/ 0 h 2991192"/>
              <a:gd name="connsiteX1" fmla="*/ 9350129 w 9350129"/>
              <a:gd name="connsiteY1" fmla="*/ 0 h 2991192"/>
              <a:gd name="connsiteX2" fmla="*/ 9350129 w 9350129"/>
              <a:gd name="connsiteY2" fmla="*/ 2977454 h 2991192"/>
              <a:gd name="connsiteX3" fmla="*/ 5584922 w 9350129"/>
              <a:gd name="connsiteY3" fmla="*/ 2991192 h 2991192"/>
              <a:gd name="connsiteX4" fmla="*/ 5593310 w 9350129"/>
              <a:gd name="connsiteY4" fmla="*/ 2861327 h 2991192"/>
              <a:gd name="connsiteX5" fmla="*/ 3752477 w 9350129"/>
              <a:gd name="connsiteY5" fmla="*/ 2862892 h 2991192"/>
              <a:gd name="connsiteX6" fmla="*/ 3757376 w 9350129"/>
              <a:gd name="connsiteY6" fmla="*/ 2980983 h 2991192"/>
              <a:gd name="connsiteX7" fmla="*/ 0 w 9350129"/>
              <a:gd name="connsiteY7" fmla="*/ 2977454 h 2991192"/>
              <a:gd name="connsiteX8" fmla="*/ 0 w 9350129"/>
              <a:gd name="connsiteY8" fmla="*/ 0 h 2991192"/>
              <a:gd name="connsiteX0" fmla="*/ 0 w 9350129"/>
              <a:gd name="connsiteY0" fmla="*/ 0 h 2991192"/>
              <a:gd name="connsiteX1" fmla="*/ 9350129 w 9350129"/>
              <a:gd name="connsiteY1" fmla="*/ 0 h 2991192"/>
              <a:gd name="connsiteX2" fmla="*/ 9350129 w 9350129"/>
              <a:gd name="connsiteY2" fmla="*/ 2977454 h 2991192"/>
              <a:gd name="connsiteX3" fmla="*/ 5584922 w 9350129"/>
              <a:gd name="connsiteY3" fmla="*/ 2991192 h 2991192"/>
              <a:gd name="connsiteX4" fmla="*/ 5593310 w 9350129"/>
              <a:gd name="connsiteY4" fmla="*/ 2861327 h 2991192"/>
              <a:gd name="connsiteX5" fmla="*/ 3752477 w 9350129"/>
              <a:gd name="connsiteY5" fmla="*/ 2862892 h 2991192"/>
              <a:gd name="connsiteX6" fmla="*/ 3757376 w 9350129"/>
              <a:gd name="connsiteY6" fmla="*/ 2980983 h 2991192"/>
              <a:gd name="connsiteX7" fmla="*/ 0 w 9350129"/>
              <a:gd name="connsiteY7" fmla="*/ 2977454 h 2991192"/>
              <a:gd name="connsiteX8" fmla="*/ 0 w 9350129"/>
              <a:gd name="connsiteY8" fmla="*/ 0 h 2991192"/>
              <a:gd name="connsiteX0" fmla="*/ 0 w 9350129"/>
              <a:gd name="connsiteY0" fmla="*/ 0 h 2991192"/>
              <a:gd name="connsiteX1" fmla="*/ 9350129 w 9350129"/>
              <a:gd name="connsiteY1" fmla="*/ 0 h 2991192"/>
              <a:gd name="connsiteX2" fmla="*/ 9350129 w 9350129"/>
              <a:gd name="connsiteY2" fmla="*/ 2977454 h 2991192"/>
              <a:gd name="connsiteX3" fmla="*/ 5584922 w 9350129"/>
              <a:gd name="connsiteY3" fmla="*/ 2991192 h 2991192"/>
              <a:gd name="connsiteX4" fmla="*/ 5593310 w 9350129"/>
              <a:gd name="connsiteY4" fmla="*/ 2861327 h 2991192"/>
              <a:gd name="connsiteX5" fmla="*/ 3752477 w 9350129"/>
              <a:gd name="connsiteY5" fmla="*/ 2862892 h 2991192"/>
              <a:gd name="connsiteX6" fmla="*/ 3757376 w 9350129"/>
              <a:gd name="connsiteY6" fmla="*/ 2980983 h 2991192"/>
              <a:gd name="connsiteX7" fmla="*/ 0 w 9350129"/>
              <a:gd name="connsiteY7" fmla="*/ 2977454 h 2991192"/>
              <a:gd name="connsiteX8" fmla="*/ 0 w 9350129"/>
              <a:gd name="connsiteY8" fmla="*/ 0 h 2991192"/>
              <a:gd name="connsiteX0" fmla="*/ 0 w 9350129"/>
              <a:gd name="connsiteY0" fmla="*/ 0 h 2991192"/>
              <a:gd name="connsiteX1" fmla="*/ 9350129 w 9350129"/>
              <a:gd name="connsiteY1" fmla="*/ 0 h 2991192"/>
              <a:gd name="connsiteX2" fmla="*/ 9350129 w 9350129"/>
              <a:gd name="connsiteY2" fmla="*/ 2977454 h 2991192"/>
              <a:gd name="connsiteX3" fmla="*/ 5584922 w 9350129"/>
              <a:gd name="connsiteY3" fmla="*/ 2991192 h 2991192"/>
              <a:gd name="connsiteX4" fmla="*/ 5593310 w 9350129"/>
              <a:gd name="connsiteY4" fmla="*/ 2861327 h 2991192"/>
              <a:gd name="connsiteX5" fmla="*/ 3752477 w 9350129"/>
              <a:gd name="connsiteY5" fmla="*/ 2862892 h 2991192"/>
              <a:gd name="connsiteX6" fmla="*/ 3757376 w 9350129"/>
              <a:gd name="connsiteY6" fmla="*/ 2980983 h 2991192"/>
              <a:gd name="connsiteX7" fmla="*/ 0 w 9350129"/>
              <a:gd name="connsiteY7" fmla="*/ 2977454 h 2991192"/>
              <a:gd name="connsiteX8" fmla="*/ 0 w 9350129"/>
              <a:gd name="connsiteY8" fmla="*/ 0 h 2991192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88334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3004840"/>
              <a:gd name="connsiteX1" fmla="*/ 9350129 w 9350129"/>
              <a:gd name="connsiteY1" fmla="*/ 0 h 3004840"/>
              <a:gd name="connsiteX2" fmla="*/ 9350129 w 9350129"/>
              <a:gd name="connsiteY2" fmla="*/ 2977454 h 3004840"/>
              <a:gd name="connsiteX3" fmla="*/ 5595158 w 9350129"/>
              <a:gd name="connsiteY3" fmla="*/ 3004840 h 3004840"/>
              <a:gd name="connsiteX4" fmla="*/ 5593310 w 9350129"/>
              <a:gd name="connsiteY4" fmla="*/ 2861327 h 3004840"/>
              <a:gd name="connsiteX5" fmla="*/ 3752477 w 9350129"/>
              <a:gd name="connsiteY5" fmla="*/ 2862892 h 3004840"/>
              <a:gd name="connsiteX6" fmla="*/ 3757376 w 9350129"/>
              <a:gd name="connsiteY6" fmla="*/ 2980983 h 3004840"/>
              <a:gd name="connsiteX7" fmla="*/ 0 w 9350129"/>
              <a:gd name="connsiteY7" fmla="*/ 2977454 h 3004840"/>
              <a:gd name="connsiteX8" fmla="*/ 0 w 9350129"/>
              <a:gd name="connsiteY8" fmla="*/ 0 h 3004840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48955 w 9350129"/>
              <a:gd name="connsiteY4" fmla="*/ 2857915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48955 w 9350129"/>
              <a:gd name="connsiteY4" fmla="*/ 2857915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2197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2197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569923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570203 w 9350129"/>
              <a:gd name="connsiteY5" fmla="*/ 2862892 h 2994604"/>
              <a:gd name="connsiteX6" fmla="*/ 3569923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570203 w 9350129"/>
              <a:gd name="connsiteY5" fmla="*/ 2862892 h 2994604"/>
              <a:gd name="connsiteX6" fmla="*/ 3621706 w 9350129"/>
              <a:gd name="connsiteY6" fmla="*/ 2983055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621986 w 9350129"/>
              <a:gd name="connsiteY5" fmla="*/ 2856678 h 2994604"/>
              <a:gd name="connsiteX6" fmla="*/ 3621706 w 9350129"/>
              <a:gd name="connsiteY6" fmla="*/ 2983055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729792 w 9350129"/>
              <a:gd name="connsiteY3" fmla="*/ 2994604 h 2994604"/>
              <a:gd name="connsiteX4" fmla="*/ 5596722 w 9350129"/>
              <a:gd name="connsiteY4" fmla="*/ 2861327 h 2994604"/>
              <a:gd name="connsiteX5" fmla="*/ 3621986 w 9350129"/>
              <a:gd name="connsiteY5" fmla="*/ 2856678 h 2994604"/>
              <a:gd name="connsiteX6" fmla="*/ 3621706 w 9350129"/>
              <a:gd name="connsiteY6" fmla="*/ 2983055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729792 w 9350129"/>
              <a:gd name="connsiteY3" fmla="*/ 2994604 h 2994604"/>
              <a:gd name="connsiteX4" fmla="*/ 5731357 w 9350129"/>
              <a:gd name="connsiteY4" fmla="*/ 2855114 h 2994604"/>
              <a:gd name="connsiteX5" fmla="*/ 3621986 w 9350129"/>
              <a:gd name="connsiteY5" fmla="*/ 2856678 h 2994604"/>
              <a:gd name="connsiteX6" fmla="*/ 3621706 w 9350129"/>
              <a:gd name="connsiteY6" fmla="*/ 2983055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729792 w 9350129"/>
              <a:gd name="connsiteY3" fmla="*/ 2994604 h 2994604"/>
              <a:gd name="connsiteX4" fmla="*/ 5731357 w 9350129"/>
              <a:gd name="connsiteY4" fmla="*/ 2855114 h 2994604"/>
              <a:gd name="connsiteX5" fmla="*/ 3621986 w 9350129"/>
              <a:gd name="connsiteY5" fmla="*/ 2875320 h 2994604"/>
              <a:gd name="connsiteX6" fmla="*/ 3621706 w 9350129"/>
              <a:gd name="connsiteY6" fmla="*/ 2983055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729792 w 9350129"/>
              <a:gd name="connsiteY3" fmla="*/ 2994604 h 2994604"/>
              <a:gd name="connsiteX4" fmla="*/ 5731357 w 9350129"/>
              <a:gd name="connsiteY4" fmla="*/ 2877898 h 2994604"/>
              <a:gd name="connsiteX5" fmla="*/ 3621986 w 9350129"/>
              <a:gd name="connsiteY5" fmla="*/ 2875320 h 2994604"/>
              <a:gd name="connsiteX6" fmla="*/ 3621706 w 9350129"/>
              <a:gd name="connsiteY6" fmla="*/ 2983055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50129" h="2994604">
                <a:moveTo>
                  <a:pt x="0" y="0"/>
                </a:moveTo>
                <a:lnTo>
                  <a:pt x="9350129" y="0"/>
                </a:lnTo>
                <a:lnTo>
                  <a:pt x="9350129" y="2977454"/>
                </a:lnTo>
                <a:cubicBezTo>
                  <a:pt x="8162159" y="2998331"/>
                  <a:pt x="6351380" y="2988886"/>
                  <a:pt x="5729792" y="2994604"/>
                </a:cubicBezTo>
                <a:cubicBezTo>
                  <a:pt x="5730430" y="2921847"/>
                  <a:pt x="5724698" y="2933873"/>
                  <a:pt x="5731357" y="2877898"/>
                </a:cubicBezTo>
                <a:lnTo>
                  <a:pt x="3621986" y="2875320"/>
                </a:lnTo>
                <a:cubicBezTo>
                  <a:pt x="3623198" y="2907956"/>
                  <a:pt x="3620519" y="2916630"/>
                  <a:pt x="3621706" y="2983055"/>
                </a:cubicBezTo>
                <a:lnTo>
                  <a:pt x="0" y="297745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25290">
              <a:spcBef>
                <a:spcPts val="110"/>
              </a:spcBef>
              <a:buFontTx/>
              <a:buNone/>
              <a:defRPr sz="413" b="1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IMAGE </a:t>
            </a:r>
          </a:p>
          <a:p>
            <a:r>
              <a:rPr lang="en-US" dirty="0"/>
              <a:t>PLACEHOLDER</a:t>
            </a:r>
          </a:p>
        </p:txBody>
      </p:sp>
      <p:sp>
        <p:nvSpPr>
          <p:cNvPr id="7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1071987" y="3293037"/>
            <a:ext cx="5409506" cy="661767"/>
          </a:xfrm>
          <a:prstGeom prst="rect">
            <a:avLst/>
          </a:prstGeom>
        </p:spPr>
        <p:txBody>
          <a:bodyPr anchor="ctr"/>
          <a:lstStyle>
            <a:lvl1pPr marL="0" marR="0" indent="0" algn="ctr" defTabSz="376143" rtl="0" eaLnBrk="1" fontAlgn="auto" latinLnBrk="0" hangingPunct="1">
              <a:lnSpc>
                <a:spcPts val="18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7" b="0" spc="41" baseline="0">
                <a:solidFill>
                  <a:schemeClr val="accent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marL="0" marR="0" lvl="0" indent="0" algn="ctr" defTabSz="376143" rtl="0" eaLnBrk="1" fontAlgn="auto" latinLnBrk="0" hangingPunct="1">
              <a:lnSpc>
                <a:spcPts val="1263"/>
              </a:lnSpc>
              <a:spcBef>
                <a:spcPts val="3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Оформление подзаголовков раздела</a:t>
            </a:r>
          </a:p>
          <a:p>
            <a:pPr lvl="0"/>
            <a:r>
              <a:rPr lang="ru-RU" dirty="0"/>
              <a:t>(</a:t>
            </a:r>
            <a:r>
              <a:rPr lang="en-US" dirty="0"/>
              <a:t>Tahoma, 14pt)</a:t>
            </a:r>
          </a:p>
        </p:txBody>
      </p:sp>
      <p:sp>
        <p:nvSpPr>
          <p:cNvPr id="9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1071987" y="2643523"/>
            <a:ext cx="5409506" cy="6495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2149"/>
              </a:lnSpc>
              <a:defRPr sz="1653" spc="66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РАЗДЕЛА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20</a:t>
            </a:r>
            <a:r>
              <a:rPr lang="en-US" dirty="0"/>
              <a:t>PT)</a:t>
            </a:r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225018" y="2372623"/>
            <a:ext cx="7109468" cy="206851"/>
            <a:chOff x="272158" y="3181219"/>
            <a:chExt cx="9350129" cy="272108"/>
          </a:xfrm>
        </p:grpSpPr>
        <p:cxnSp>
          <p:nvCxnSpPr>
            <p:cNvPr id="13" name="Прямая соединительная линия 12"/>
            <p:cNvCxnSpPr/>
            <p:nvPr userDrawn="1"/>
          </p:nvCxnSpPr>
          <p:spPr>
            <a:xfrm>
              <a:off x="272158" y="3312024"/>
              <a:ext cx="9350129" cy="0"/>
            </a:xfrm>
            <a:prstGeom prst="line">
              <a:avLst/>
            </a:prstGeom>
            <a:noFill/>
            <a:ln w="4445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/>
            <p:cNvSpPr txBox="1"/>
            <p:nvPr userDrawn="1"/>
          </p:nvSpPr>
          <p:spPr>
            <a:xfrm>
              <a:off x="3891560" y="3181219"/>
              <a:ext cx="2111551" cy="27210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25576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44" b="1" i="0" u="none" strike="noStrike" kern="0" cap="none" spc="58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Neue Light"/>
                  <a:sym typeface="Helvetica Neue"/>
                </a:rPr>
                <a:t>INDUSTRY CONSULTING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0549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7" y="493157"/>
            <a:ext cx="5921084" cy="362779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sp>
        <p:nvSpPr>
          <p:cNvPr id="30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98528" y="1037323"/>
            <a:ext cx="7008289" cy="2741632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0315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NT _ 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 userDrawn="1"/>
        </p:nvCxnSpPr>
        <p:spPr>
          <a:xfrm flipH="1">
            <a:off x="272683" y="210380"/>
            <a:ext cx="5814585" cy="0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Slide Number"/>
          <p:cNvSpPr txBox="1">
            <a:spLocks/>
          </p:cNvSpPr>
          <p:nvPr userDrawn="1"/>
        </p:nvSpPr>
        <p:spPr>
          <a:xfrm>
            <a:off x="7114310" y="172237"/>
            <a:ext cx="240061" cy="7628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66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61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Roboto"/>
                <a:ea typeface="Roboto Light"/>
                <a:cs typeface="Roboto Light"/>
                <a:sym typeface="Roboto Light"/>
              </a:rPr>
              <a:pPr marL="0" marR="0" lvl="0" indent="0" algn="r" defTabSz="566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61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Roboto"/>
              <a:ea typeface="Roboto Light"/>
              <a:cs typeface="Roboto Light"/>
              <a:sym typeface="Roboto Light"/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7078405" y="106273"/>
            <a:ext cx="149889" cy="2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4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0000"/>
                    <a:lumOff val="40000"/>
                  </a:prstClr>
                </a:solidFill>
                <a:effectLst/>
                <a:uLnTx/>
                <a:uFillTx/>
                <a:latin typeface="Roboto"/>
                <a:sym typeface="Helvetica Neue"/>
              </a:rPr>
              <a:t>/</a:t>
            </a:r>
            <a:endParaRPr kumimoji="0" lang="ru-RU" sz="744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0000"/>
                  <a:lumOff val="40000"/>
                </a:prstClr>
              </a:solidFill>
              <a:effectLst/>
              <a:uLnTx/>
              <a:uFillTx/>
              <a:latin typeface="Roboto"/>
              <a:sym typeface="Helvetica Neue"/>
            </a:endParaRPr>
          </a:p>
        </p:txBody>
      </p:sp>
      <p:sp>
        <p:nvSpPr>
          <p:cNvPr id="21" name="LIMITED."/>
          <p:cNvSpPr txBox="1"/>
          <p:nvPr userDrawn="1"/>
        </p:nvSpPr>
        <p:spPr>
          <a:xfrm>
            <a:off x="6277224" y="165862"/>
            <a:ext cx="828753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79" b="0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Roboto"/>
                <a:ea typeface="Roboto Black" panose="02000000000000000000" pitchFamily="2" charset="0"/>
                <a:cs typeface="Roboto Black" panose="02000000000000000000" pitchFamily="2" charset="0"/>
                <a:sym typeface="Roboto Black"/>
              </a:rPr>
              <a:t>ЭКОПСИ</a:t>
            </a:r>
            <a:r>
              <a:rPr kumimoji="0" lang="ru-RU" sz="579" b="0" i="0" u="none" strike="noStrike" kern="0" cap="none" spc="0" normalizeH="0" baseline="0" noProof="0" dirty="0">
                <a:ln>
                  <a:noFill/>
                </a:ln>
                <a:solidFill>
                  <a:srgbClr val="30353E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kumimoji="0" lang="ru-RU" sz="579" b="0" i="0" u="none" strike="noStrike" kern="0" cap="none" spc="0" normalizeH="0" baseline="0" noProof="0" dirty="0">
                <a:ln>
                  <a:noFill/>
                </a:ln>
                <a:solidFill>
                  <a:srgbClr val="3EA3CB"/>
                </a:solidFill>
                <a:effectLst/>
                <a:uLnTx/>
                <a:uFillTx/>
                <a:latin typeface="Roboto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КОНСАЛТИНГ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72684" y="432885"/>
            <a:ext cx="6787769" cy="4797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736"/>
              </a:lnSpc>
              <a:defRPr sz="1488" spc="4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18pt)</a:t>
            </a:r>
            <a:endParaRPr lang="ru-RU" dirty="0"/>
          </a:p>
        </p:txBody>
      </p:sp>
      <p:sp>
        <p:nvSpPr>
          <p:cNvPr id="16" name="Содержимое 9"/>
          <p:cNvSpPr>
            <a:spLocks noGrp="1"/>
          </p:cNvSpPr>
          <p:nvPr>
            <p:ph sz="quarter" idx="16" hasCustomPrompt="1"/>
          </p:nvPr>
        </p:nvSpPr>
        <p:spPr>
          <a:xfrm>
            <a:off x="272684" y="1090581"/>
            <a:ext cx="7081688" cy="2955123"/>
          </a:xfrm>
          <a:prstGeom prst="rect">
            <a:avLst/>
          </a:prstGeom>
        </p:spPr>
        <p:txBody>
          <a:bodyPr lIns="0" tIns="0"/>
          <a:lstStyle>
            <a:lvl1pPr marL="148264" indent="-148264">
              <a:lnSpc>
                <a:spcPts val="1157"/>
              </a:lnSpc>
              <a:spcBef>
                <a:spcPts val="0"/>
              </a:spcBef>
              <a:spcAft>
                <a:spcPts val="496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9" spc="33" baseline="0">
                <a:latin typeface="+mn-lt"/>
              </a:defRPr>
            </a:lvl1pPr>
            <a:lvl2pPr marL="266350" indent="-111526" defTabSz="296528"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buClr>
                <a:schemeClr val="bg2">
                  <a:lumMod val="50000"/>
                </a:schemeClr>
              </a:buClr>
              <a:buSzPct val="95000"/>
              <a:buFont typeface="Wingdings" panose="05000000000000000000" pitchFamily="2" charset="2"/>
              <a:buChar char="§"/>
              <a:defRPr sz="868" spc="33">
                <a:latin typeface="+mn-lt"/>
              </a:defRPr>
            </a:lvl2pPr>
            <a:lvl3pPr marL="371316" indent="-91845">
              <a:lnSpc>
                <a:spcPct val="100000"/>
              </a:lnSpc>
              <a:spcBef>
                <a:spcPts val="165"/>
              </a:spcBef>
              <a:spcAft>
                <a:spcPts val="248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785" spc="33">
                <a:latin typeface="+mn-lt"/>
              </a:defRPr>
            </a:lvl3pPr>
            <a:lvl4pPr marL="446103" indent="-74788" defTabSz="208407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  <a:defRPr sz="661" i="1" spc="33" baseline="0">
                <a:latin typeface="+mn-lt"/>
              </a:defRPr>
            </a:lvl4pPr>
            <a:lvl5pPr marL="1043352" indent="-225554">
              <a:spcBef>
                <a:spcPts val="49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65">
                <a:latin typeface="+mn-lt"/>
              </a:defRPr>
            </a:lvl5pPr>
          </a:lstStyle>
          <a:p>
            <a:pPr lvl="0"/>
            <a:r>
              <a:rPr lang="ru-RU" dirty="0"/>
              <a:t>Место для размещения текста или дополнительных элементов (</a:t>
            </a:r>
            <a:r>
              <a:rPr lang="en-US" dirty="0"/>
              <a:t>Tahoma</a:t>
            </a:r>
            <a:r>
              <a:rPr lang="ru-RU" dirty="0"/>
              <a:t>, 11pt)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10</a:t>
            </a:r>
            <a:r>
              <a:rPr lang="en-US" dirty="0"/>
              <a:t>,5</a:t>
            </a:r>
            <a:r>
              <a:rPr lang="ru-RU" dirty="0" err="1"/>
              <a:t>pt</a:t>
            </a:r>
            <a:r>
              <a:rPr lang="ru-RU" dirty="0"/>
              <a:t>)</a:t>
            </a:r>
          </a:p>
          <a:p>
            <a:pPr lvl="2"/>
            <a:r>
              <a:rPr lang="ru-RU" dirty="0"/>
              <a:t>Третий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9</a:t>
            </a:r>
            <a:r>
              <a:rPr lang="en-US" dirty="0"/>
              <a:t>,5</a:t>
            </a:r>
            <a:r>
              <a:rPr lang="ru-RU" dirty="0" err="1"/>
              <a:t>pt</a:t>
            </a:r>
            <a:r>
              <a:rPr lang="ru-RU" dirty="0"/>
              <a:t>)</a:t>
            </a:r>
            <a:endParaRPr lang="en-US" dirty="0"/>
          </a:p>
          <a:p>
            <a:pPr lvl="3"/>
            <a:r>
              <a:rPr lang="ru-RU" dirty="0"/>
              <a:t>Четвертый уровень (</a:t>
            </a:r>
            <a:r>
              <a:rPr lang="en-US" dirty="0"/>
              <a:t>Tahoma</a:t>
            </a:r>
            <a:r>
              <a:rPr lang="ru-RU" dirty="0"/>
              <a:t>, 8pt)</a:t>
            </a:r>
          </a:p>
        </p:txBody>
      </p:sp>
    </p:spTree>
    <p:extLst>
      <p:ext uri="{BB962C8B-B14F-4D97-AF65-F5344CB8AC3E}">
        <p14:creationId xmlns:p14="http://schemas.microsoft.com/office/powerpoint/2010/main" val="13514321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96" y="759944"/>
            <a:ext cx="7224779" cy="3083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buNone/>
              <a:defRPr sz="992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868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744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682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372"/>
              </a:spcAft>
              <a:defRPr sz="682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45274" y="3843906"/>
            <a:ext cx="6487510" cy="2568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5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/>
              <a:t>Примечания</a:t>
            </a:r>
            <a:r>
              <a:rPr lang="ru-RU"/>
              <a:t>, источники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45274" y="250947"/>
            <a:ext cx="6896992" cy="30341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2276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45274" y="3843906"/>
            <a:ext cx="6487510" cy="2568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5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ru-RU" dirty="0"/>
              <a:t>Примечания, 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0454060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7" y="311767"/>
            <a:ext cx="5921084" cy="362779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1" name="Slide Number"/>
          <p:cNvSpPr txBox="1">
            <a:spLocks/>
          </p:cNvSpPr>
          <p:nvPr userDrawn="1"/>
        </p:nvSpPr>
        <p:spPr>
          <a:xfrm>
            <a:off x="6705210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defPPr marL="0" marR="0" indent="0" algn="l" defTabSz="34277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7A8394"/>
                </a:solidFill>
                <a:effectLst/>
                <a:uFillTx/>
                <a:latin typeface="+mn-lt"/>
                <a:ea typeface="Roboto Light"/>
                <a:cs typeface="Roboto Light"/>
                <a:sym typeface="Roboto Light"/>
              </a:defRPr>
            </a:lvl1pPr>
            <a:lvl2pPr marL="0" marR="0" indent="85693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388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081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774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467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162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599853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549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579" b="0" i="0" u="none" strike="noStrike" kern="0" cap="none" spc="0" normalizeH="0" baseline="0" noProof="0" smtClean="0">
                <a:ln>
                  <a:noFill/>
                </a:ln>
                <a:solidFill>
                  <a:srgbClr val="7A8394"/>
                </a:solidFill>
                <a:effectLst/>
                <a:uLnTx/>
                <a:uFillTx/>
                <a:latin typeface="Roboto"/>
                <a:ea typeface="Roboto Light"/>
                <a:cs typeface="Roboto Light"/>
                <a:sym typeface="Roboto Light"/>
              </a:rPr>
              <a:pPr marL="0" marR="0" lvl="0" indent="0" algn="r" defTabSz="25576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79" b="0" i="0" u="none" strike="noStrike" kern="0" cap="none" spc="0" normalizeH="0" baseline="0" noProof="0" dirty="0">
              <a:ln>
                <a:noFill/>
              </a:ln>
              <a:solidFill>
                <a:srgbClr val="7A8394"/>
              </a:solidFill>
              <a:effectLst/>
              <a:uLnTx/>
              <a:uFillTx/>
              <a:latin typeface="Roboto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9290911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18028" y="1128018"/>
            <a:ext cx="2727589" cy="782244"/>
          </a:xfrm>
          <a:prstGeom prst="rect">
            <a:avLst/>
          </a:prstGeom>
        </p:spPr>
        <p:txBody>
          <a:bodyPr lIns="91374" tIns="45686" rIns="91374" bIns="45686" anchor="ctr"/>
          <a:lstStyle>
            <a:lvl1pPr algn="r">
              <a:lnSpc>
                <a:spcPts val="3141"/>
              </a:lnSpc>
              <a:defRPr sz="2645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en-US" dirty="0"/>
              <a:t>(Tahoma Bold </a:t>
            </a:r>
            <a:r>
              <a:rPr lang="ru-RU" dirty="0"/>
              <a:t>3</a:t>
            </a:r>
            <a:r>
              <a:rPr lang="en-US" dirty="0"/>
              <a:t>2pt)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51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римеры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4"/>
          <p:cNvSpPr>
            <a:spLocks noGrp="1"/>
          </p:cNvSpPr>
          <p:nvPr>
            <p:ph sz="quarter" idx="23" hasCustomPrompt="1"/>
          </p:nvPr>
        </p:nvSpPr>
        <p:spPr>
          <a:xfrm>
            <a:off x="2221342" y="1087953"/>
            <a:ext cx="2468645" cy="2782404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85000"/>
              <a:buFontTx/>
              <a:buNone/>
              <a:defRPr kumimoji="0" lang="ru-RU" sz="700" b="0" i="0" u="none" strike="noStrike" cap="none" spc="1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85725" indent="-857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§"/>
              <a:defRPr kumimoji="0" lang="ru-RU" sz="700" b="0" i="0" u="none" strike="noStrike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Первый уровень текста (</a:t>
            </a:r>
            <a:r>
              <a:rPr lang="en-US" dirty="0"/>
              <a:t>Tahoma, </a:t>
            </a:r>
            <a:r>
              <a:rPr lang="ru-RU" dirty="0"/>
              <a:t>7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28" name="Объект 4"/>
          <p:cNvSpPr>
            <a:spLocks noGrp="1"/>
          </p:cNvSpPr>
          <p:nvPr>
            <p:ph sz="quarter" idx="25" hasCustomPrompt="1"/>
          </p:nvPr>
        </p:nvSpPr>
        <p:spPr>
          <a:xfrm>
            <a:off x="327546" y="2094754"/>
            <a:ext cx="1596222" cy="823047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ru-RU" sz="70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1"/>
            <a:r>
              <a:rPr lang="ru-RU" dirty="0"/>
              <a:t>Второй уровень текста</a:t>
            </a:r>
          </a:p>
          <a:p>
            <a:pPr lvl="0"/>
            <a:endParaRPr lang="ru-RU" dirty="0"/>
          </a:p>
        </p:txBody>
      </p:sp>
      <p:sp>
        <p:nvSpPr>
          <p:cNvPr id="31" name="Объект 4"/>
          <p:cNvSpPr>
            <a:spLocks noGrp="1"/>
          </p:cNvSpPr>
          <p:nvPr>
            <p:ph sz="quarter" idx="26" hasCustomPrompt="1"/>
          </p:nvPr>
        </p:nvSpPr>
        <p:spPr>
          <a:xfrm>
            <a:off x="4928558" y="1087953"/>
            <a:ext cx="2402319" cy="2782404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85000"/>
              <a:buFontTx/>
              <a:buNone/>
              <a:defRPr kumimoji="0" lang="ru-RU" sz="700" b="0" i="0" u="none" strike="noStrike" cap="none" spc="1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88900" indent="-88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§"/>
              <a:defRPr kumimoji="0" lang="ru-RU" sz="700" b="0" i="0" u="none" strike="noStrike" kern="1200" cap="none" spc="1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Первый уровень текста (</a:t>
            </a:r>
            <a:r>
              <a:rPr lang="en-US" dirty="0"/>
              <a:t>Tahoma, </a:t>
            </a:r>
            <a:r>
              <a:rPr lang="ru-RU" dirty="0"/>
              <a:t>7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pic>
        <p:nvPicPr>
          <p:cNvPr id="32" name="Рисунок 76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07607" y="825488"/>
            <a:ext cx="196072" cy="16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7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64156" y="774471"/>
            <a:ext cx="232674" cy="21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988142" y="183858"/>
            <a:ext cx="6342736" cy="447082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rgbClr val="416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12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28" hasCustomPrompt="1"/>
          </p:nvPr>
        </p:nvSpPr>
        <p:spPr>
          <a:xfrm>
            <a:off x="241539" y="152845"/>
            <a:ext cx="534838" cy="51999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472298" y="807810"/>
            <a:ext cx="18775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0" spc="30" dirty="0">
                <a:solidFill>
                  <a:schemeClr val="tx1">
                    <a:lumMod val="75000"/>
                  </a:schemeClr>
                </a:solidFill>
              </a:rPr>
              <a:t>ПОДХОД К ВЫПОЛНЕНИЮ ПРОЕКТА</a:t>
            </a: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5190870" y="807810"/>
            <a:ext cx="18775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0" spc="30" dirty="0">
                <a:solidFill>
                  <a:schemeClr val="tx1">
                    <a:lumMod val="75000"/>
                  </a:schemeClr>
                </a:solidFill>
              </a:rPr>
              <a:t>ПРИМЕРЫ</a:t>
            </a:r>
            <a:r>
              <a:rPr lang="ru-RU" sz="600" b="0" spc="30" baseline="0" dirty="0">
                <a:solidFill>
                  <a:schemeClr val="tx1">
                    <a:lumMod val="75000"/>
                  </a:schemeClr>
                </a:solidFill>
              </a:rPr>
              <a:t> РЕШЕНИЙ</a:t>
            </a:r>
            <a:endParaRPr lang="ru-RU" sz="600" b="0" spc="3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 rot="16200000" flipH="1">
            <a:off x="1115539" y="1045638"/>
            <a:ext cx="138314" cy="1886312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0">
                <a:schemeClr val="tx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 rot="16200000" flipH="1">
            <a:off x="1115539" y="2135308"/>
            <a:ext cx="138314" cy="1886312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0">
                <a:schemeClr val="tx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241538" y="1904162"/>
            <a:ext cx="367408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ЦЕЛЬ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241539" y="2997534"/>
            <a:ext cx="562975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РЕЗУЛЬТАТ</a:t>
            </a:r>
          </a:p>
        </p:txBody>
      </p:sp>
      <p:sp>
        <p:nvSpPr>
          <p:cNvPr id="20" name="Прямоугольник 19"/>
          <p:cNvSpPr/>
          <p:nvPr userDrawn="1"/>
        </p:nvSpPr>
        <p:spPr>
          <a:xfrm rot="16200000" flipH="1">
            <a:off x="1115539" y="-25505"/>
            <a:ext cx="138314" cy="1886312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0">
                <a:schemeClr val="tx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241538" y="833019"/>
            <a:ext cx="537327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5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ЗАКАЗЧИК</a:t>
            </a:r>
          </a:p>
        </p:txBody>
      </p:sp>
      <p:sp>
        <p:nvSpPr>
          <p:cNvPr id="25" name="Объект 25"/>
          <p:cNvSpPr>
            <a:spLocks noGrp="1"/>
          </p:cNvSpPr>
          <p:nvPr>
            <p:ph sz="quarter" idx="11"/>
          </p:nvPr>
        </p:nvSpPr>
        <p:spPr>
          <a:xfrm>
            <a:off x="327546" y="1130277"/>
            <a:ext cx="1596224" cy="685621"/>
          </a:xfrm>
          <a:prstGeom prst="rect">
            <a:avLst/>
          </a:prstGeom>
        </p:spPr>
        <p:txBody>
          <a:bodyPr wrap="square" lIns="0" rIns="90000" anchor="t">
            <a:noAutofit/>
          </a:bodyPr>
          <a:lstStyle>
            <a:lvl1pPr marL="0" indent="0">
              <a:buFontTx/>
              <a:buNone/>
              <a:defRPr sz="700" spc="10" baseline="0"/>
            </a:lvl1pPr>
          </a:lstStyle>
          <a:p>
            <a:endParaRPr lang="ru-RU" dirty="0"/>
          </a:p>
        </p:txBody>
      </p:sp>
      <p:sp>
        <p:nvSpPr>
          <p:cNvPr id="27" name="Объект 4"/>
          <p:cNvSpPr>
            <a:spLocks noGrp="1"/>
          </p:cNvSpPr>
          <p:nvPr>
            <p:ph sz="quarter" idx="29" hasCustomPrompt="1"/>
          </p:nvPr>
        </p:nvSpPr>
        <p:spPr>
          <a:xfrm>
            <a:off x="327546" y="3227354"/>
            <a:ext cx="1596222" cy="823047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ru-RU" sz="70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1"/>
            <a:r>
              <a:rPr lang="ru-RU" dirty="0"/>
              <a:t>Второй уровень текста</a:t>
            </a:r>
          </a:p>
          <a:p>
            <a:pPr lvl="0"/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30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89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тзывы и публик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354075" y="1301373"/>
            <a:ext cx="1959755" cy="24550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2778755" y="1301373"/>
            <a:ext cx="1959755" cy="24550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27" hasCustomPrompt="1"/>
          </p:nvPr>
        </p:nvSpPr>
        <p:spPr>
          <a:xfrm>
            <a:off x="5196419" y="1301373"/>
            <a:ext cx="1959755" cy="24550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30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361091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31" name="Объект 4"/>
          <p:cNvSpPr>
            <a:spLocks noGrp="1"/>
          </p:cNvSpPr>
          <p:nvPr>
            <p:ph sz="quarter" idx="28" hasCustomPrompt="1"/>
          </p:nvPr>
        </p:nvSpPr>
        <p:spPr>
          <a:xfrm>
            <a:off x="2727774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32" name="Объект 4"/>
          <p:cNvSpPr>
            <a:spLocks noGrp="1"/>
          </p:cNvSpPr>
          <p:nvPr>
            <p:ph sz="quarter" idx="29" hasCustomPrompt="1"/>
          </p:nvPr>
        </p:nvSpPr>
        <p:spPr>
          <a:xfrm>
            <a:off x="5094456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33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6810674" cy="447082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15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4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езюме консульта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 flipH="1">
            <a:off x="140683" y="196434"/>
            <a:ext cx="1583016" cy="3920378"/>
          </a:xfrm>
          <a:prstGeom prst="rect">
            <a:avLst/>
          </a:prstGeom>
          <a:gradFill>
            <a:gsLst>
              <a:gs pos="26000">
                <a:schemeClr val="bg1">
                  <a:lumMod val="95000"/>
                </a:schemeClr>
              </a:gs>
              <a:gs pos="57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68186" y="2216036"/>
            <a:ext cx="1328011" cy="436283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900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ФИО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Tahoma,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3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68185" y="2727792"/>
            <a:ext cx="1328012" cy="552057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14000"/>
              </a:lnSpc>
              <a:spcBef>
                <a:spcPts val="600"/>
              </a:spcBef>
              <a:spcAft>
                <a:spcPts val="4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17" name="Объект 4"/>
          <p:cNvSpPr>
            <a:spLocks noGrp="1"/>
          </p:cNvSpPr>
          <p:nvPr>
            <p:ph sz="quarter" idx="16" hasCustomPrompt="1"/>
          </p:nvPr>
        </p:nvSpPr>
        <p:spPr>
          <a:xfrm>
            <a:off x="2014071" y="230371"/>
            <a:ext cx="5143267" cy="3642382"/>
          </a:xfrm>
          <a:prstGeom prst="rect">
            <a:avLst/>
          </a:prstGeom>
        </p:spPr>
        <p:txBody>
          <a:bodyPr lIns="0" tIns="36000" rIns="0" bIns="36000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77800" marR="0" indent="-90488" algn="l" defTabSz="56683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ru-RU" sz="770" b="0" i="0" u="none" strike="noStrike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 marL="268288" indent="-74613">
              <a:spcBef>
                <a:spcPts val="0"/>
              </a:spcBef>
              <a:spcAft>
                <a:spcPts val="200"/>
              </a:spcAft>
              <a:buFont typeface="Tahoma" panose="020B0604030504040204" pitchFamily="34" charset="0"/>
              <a:buChar char="-"/>
              <a:tabLst/>
              <a:defRPr kumimoji="0" lang="ru-RU" sz="77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Entry 1</a:t>
            </a: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8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  <a:endParaRPr lang="en-US" dirty="0"/>
          </a:p>
          <a:p>
            <a:pPr lvl="2"/>
            <a:r>
              <a:rPr lang="ru-RU" dirty="0"/>
              <a:t>Третий уровень текста</a:t>
            </a:r>
          </a:p>
          <a:p>
            <a:pPr lvl="1"/>
            <a:endParaRPr lang="ru-RU" dirty="0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268185" y="536477"/>
            <a:ext cx="1328014" cy="149271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41275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21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68185" y="3418358"/>
            <a:ext cx="1328012" cy="627530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5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Контакты:</a:t>
            </a:r>
          </a:p>
          <a:p>
            <a:pPr lvl="0"/>
            <a:r>
              <a:rPr lang="ru-RU" dirty="0"/>
              <a:t>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26" name="Объект 4"/>
          <p:cNvSpPr>
            <a:spLocks noGrp="1"/>
          </p:cNvSpPr>
          <p:nvPr>
            <p:ph sz="quarter" idx="62"/>
          </p:nvPr>
        </p:nvSpPr>
        <p:spPr>
          <a:xfrm>
            <a:off x="268185" y="301299"/>
            <a:ext cx="1328014" cy="1543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20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53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Команда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 111"/>
          <p:cNvSpPr/>
          <p:nvPr userDrawn="1"/>
        </p:nvSpPr>
        <p:spPr>
          <a:xfrm rot="16200000" flipH="1">
            <a:off x="5412867" y="-165300"/>
            <a:ext cx="1471122" cy="2333986"/>
          </a:xfrm>
          <a:prstGeom prst="rect">
            <a:avLst/>
          </a:prstGeom>
          <a:gradFill>
            <a:gsLst>
              <a:gs pos="21000">
                <a:schemeClr val="bg1">
                  <a:lumMod val="95000"/>
                </a:schemeClr>
              </a:gs>
              <a:gs pos="62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 userDrawn="1"/>
        </p:nvSpPr>
        <p:spPr>
          <a:xfrm rot="16200000" flipH="1">
            <a:off x="3031332" y="-165300"/>
            <a:ext cx="1471122" cy="2333986"/>
          </a:xfrm>
          <a:prstGeom prst="rect">
            <a:avLst/>
          </a:prstGeom>
          <a:gradFill>
            <a:gsLst>
              <a:gs pos="21000">
                <a:schemeClr val="bg1">
                  <a:lumMod val="95000"/>
                </a:schemeClr>
              </a:gs>
              <a:gs pos="62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/>
          <p:cNvSpPr/>
          <p:nvPr userDrawn="1"/>
        </p:nvSpPr>
        <p:spPr>
          <a:xfrm rot="16200000" flipH="1">
            <a:off x="656622" y="-165300"/>
            <a:ext cx="1471122" cy="2333986"/>
          </a:xfrm>
          <a:prstGeom prst="rect">
            <a:avLst/>
          </a:prstGeom>
          <a:gradFill>
            <a:gsLst>
              <a:gs pos="21000">
                <a:schemeClr val="bg1">
                  <a:lumMod val="95000"/>
                </a:schemeClr>
              </a:gs>
              <a:gs pos="62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Рисунок 2"/>
          <p:cNvSpPr>
            <a:spLocks noGrp="1"/>
          </p:cNvSpPr>
          <p:nvPr>
            <p:ph type="pic" sz="quarter" idx="44" hasCustomPrompt="1"/>
          </p:nvPr>
        </p:nvSpPr>
        <p:spPr>
          <a:xfrm>
            <a:off x="293006" y="335883"/>
            <a:ext cx="1049718" cy="13002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4" name="Объект 4"/>
          <p:cNvSpPr>
            <a:spLocks noGrp="1"/>
          </p:cNvSpPr>
          <p:nvPr>
            <p:ph sz="quarter" idx="45" hasCustomPrompt="1"/>
          </p:nvPr>
        </p:nvSpPr>
        <p:spPr>
          <a:xfrm>
            <a:off x="1451341" y="335882"/>
            <a:ext cx="1080535" cy="35810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rgbClr val="43668B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55" name="Объект 4"/>
          <p:cNvSpPr>
            <a:spLocks noGrp="1"/>
          </p:cNvSpPr>
          <p:nvPr>
            <p:ph sz="quarter" idx="46" hasCustomPrompt="1"/>
          </p:nvPr>
        </p:nvSpPr>
        <p:spPr>
          <a:xfrm>
            <a:off x="1451339" y="757098"/>
            <a:ext cx="959895" cy="29005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Роль</a:t>
            </a:r>
          </a:p>
        </p:txBody>
      </p:sp>
      <p:sp>
        <p:nvSpPr>
          <p:cNvPr id="56" name="Объект 4"/>
          <p:cNvSpPr>
            <a:spLocks noGrp="1"/>
          </p:cNvSpPr>
          <p:nvPr>
            <p:ph sz="quarter" idx="47" hasCustomPrompt="1"/>
          </p:nvPr>
        </p:nvSpPr>
        <p:spPr>
          <a:xfrm>
            <a:off x="1451340" y="1195475"/>
            <a:ext cx="959896" cy="440657"/>
          </a:xfrm>
          <a:prstGeom prst="rect">
            <a:avLst/>
          </a:prstGeom>
        </p:spPr>
        <p:txBody>
          <a:bodyPr lIns="0" tIns="0" rIns="91410" bIns="0" anchor="t">
            <a:noAutofit/>
          </a:bodyPr>
          <a:lstStyle>
            <a:lvl1pPr marL="0" marR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lang="ru-RU" sz="600" b="1" u="none" strike="noStrike" kern="1200" baseline="0" smtClean="0">
                <a:solidFill>
                  <a:schemeClr val="tx2"/>
                </a:solidFill>
                <a:ea typeface="Tahoma" charset="0"/>
                <a:cs typeface="Tahoma" charset="0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marL="0" marR="0" lvl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ru-RU" dirty="0"/>
              <a:t>Опыт</a:t>
            </a:r>
          </a:p>
        </p:txBody>
      </p:sp>
      <p:sp>
        <p:nvSpPr>
          <p:cNvPr id="57" name="Объект 4"/>
          <p:cNvSpPr>
            <a:spLocks noGrp="1"/>
          </p:cNvSpPr>
          <p:nvPr>
            <p:ph sz="quarter" idx="48" hasCustomPrompt="1"/>
          </p:nvPr>
        </p:nvSpPr>
        <p:spPr>
          <a:xfrm>
            <a:off x="339613" y="1852898"/>
            <a:ext cx="2006221" cy="1993901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Примеры</a:t>
            </a:r>
          </a:p>
          <a:p>
            <a:pPr lvl="0"/>
            <a:endParaRPr lang="ru-RU" dirty="0"/>
          </a:p>
        </p:txBody>
      </p:sp>
      <p:sp>
        <p:nvSpPr>
          <p:cNvPr id="95" name="Рисунок 2"/>
          <p:cNvSpPr>
            <a:spLocks noGrp="1"/>
          </p:cNvSpPr>
          <p:nvPr>
            <p:ph type="pic" sz="quarter" idx="49" hasCustomPrompt="1"/>
          </p:nvPr>
        </p:nvSpPr>
        <p:spPr>
          <a:xfrm>
            <a:off x="2681364" y="335883"/>
            <a:ext cx="1049718" cy="13002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6" name="Объект 4"/>
          <p:cNvSpPr>
            <a:spLocks noGrp="1"/>
          </p:cNvSpPr>
          <p:nvPr>
            <p:ph sz="quarter" idx="50" hasCustomPrompt="1"/>
          </p:nvPr>
        </p:nvSpPr>
        <p:spPr>
          <a:xfrm>
            <a:off x="3839699" y="335882"/>
            <a:ext cx="1080535" cy="35810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rgbClr val="43668B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7" name="Объект 4"/>
          <p:cNvSpPr>
            <a:spLocks noGrp="1"/>
          </p:cNvSpPr>
          <p:nvPr>
            <p:ph sz="quarter" idx="51" hasCustomPrompt="1"/>
          </p:nvPr>
        </p:nvSpPr>
        <p:spPr>
          <a:xfrm>
            <a:off x="3839697" y="757098"/>
            <a:ext cx="959895" cy="29005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Роль</a:t>
            </a:r>
          </a:p>
        </p:txBody>
      </p:sp>
      <p:sp>
        <p:nvSpPr>
          <p:cNvPr id="98" name="Объект 4"/>
          <p:cNvSpPr>
            <a:spLocks noGrp="1"/>
          </p:cNvSpPr>
          <p:nvPr>
            <p:ph sz="quarter" idx="52" hasCustomPrompt="1"/>
          </p:nvPr>
        </p:nvSpPr>
        <p:spPr>
          <a:xfrm>
            <a:off x="3846446" y="1195475"/>
            <a:ext cx="953148" cy="440657"/>
          </a:xfrm>
          <a:prstGeom prst="rect">
            <a:avLst/>
          </a:prstGeom>
        </p:spPr>
        <p:txBody>
          <a:bodyPr lIns="0" tIns="0" rIns="91410" bIns="0" anchor="t">
            <a:noAutofit/>
          </a:bodyPr>
          <a:lstStyle>
            <a:lvl1pPr marL="0" marR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lang="ru-RU" sz="600" b="1" u="none" strike="noStrike" kern="1200" baseline="0" smtClean="0">
                <a:solidFill>
                  <a:schemeClr val="tx2"/>
                </a:solidFill>
                <a:ea typeface="Tahoma" charset="0"/>
                <a:cs typeface="Tahoma" charset="0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marL="0" marR="0" lvl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ru-RU" dirty="0"/>
              <a:t>Опыт</a:t>
            </a:r>
          </a:p>
        </p:txBody>
      </p:sp>
      <p:sp>
        <p:nvSpPr>
          <p:cNvPr id="101" name="Рисунок 2"/>
          <p:cNvSpPr>
            <a:spLocks noGrp="1"/>
          </p:cNvSpPr>
          <p:nvPr>
            <p:ph type="pic" sz="quarter" idx="54" hasCustomPrompt="1"/>
          </p:nvPr>
        </p:nvSpPr>
        <p:spPr>
          <a:xfrm>
            <a:off x="5056074" y="335883"/>
            <a:ext cx="1049718" cy="13002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2" name="Объект 4"/>
          <p:cNvSpPr>
            <a:spLocks noGrp="1"/>
          </p:cNvSpPr>
          <p:nvPr>
            <p:ph sz="quarter" idx="55" hasCustomPrompt="1"/>
          </p:nvPr>
        </p:nvSpPr>
        <p:spPr>
          <a:xfrm>
            <a:off x="6214409" y="335882"/>
            <a:ext cx="1080535" cy="35810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rgbClr val="43668B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3" name="Объект 4"/>
          <p:cNvSpPr>
            <a:spLocks noGrp="1"/>
          </p:cNvSpPr>
          <p:nvPr>
            <p:ph sz="quarter" idx="56" hasCustomPrompt="1"/>
          </p:nvPr>
        </p:nvSpPr>
        <p:spPr>
          <a:xfrm>
            <a:off x="6214407" y="757098"/>
            <a:ext cx="959895" cy="29005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Роль</a:t>
            </a:r>
          </a:p>
        </p:txBody>
      </p:sp>
      <p:sp>
        <p:nvSpPr>
          <p:cNvPr id="104" name="Объект 4"/>
          <p:cNvSpPr>
            <a:spLocks noGrp="1"/>
          </p:cNvSpPr>
          <p:nvPr>
            <p:ph sz="quarter" idx="57" hasCustomPrompt="1"/>
          </p:nvPr>
        </p:nvSpPr>
        <p:spPr>
          <a:xfrm>
            <a:off x="6214408" y="1195475"/>
            <a:ext cx="959896" cy="440657"/>
          </a:xfrm>
          <a:prstGeom prst="rect">
            <a:avLst/>
          </a:prstGeom>
        </p:spPr>
        <p:txBody>
          <a:bodyPr lIns="0" tIns="0" rIns="91410" bIns="0" anchor="t">
            <a:noAutofit/>
          </a:bodyPr>
          <a:lstStyle>
            <a:lvl1pPr marL="0" marR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lang="ru-RU" sz="600" b="1" u="none" strike="noStrike" kern="1200" baseline="0" smtClean="0">
                <a:solidFill>
                  <a:schemeClr val="tx2"/>
                </a:solidFill>
                <a:ea typeface="Tahoma" charset="0"/>
                <a:cs typeface="Tahoma" charset="0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marL="0" marR="0" lvl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ru-RU" dirty="0"/>
              <a:t>Опыт</a:t>
            </a:r>
          </a:p>
        </p:txBody>
      </p:sp>
      <p:sp>
        <p:nvSpPr>
          <p:cNvPr id="107" name="Объект 4"/>
          <p:cNvSpPr>
            <a:spLocks noGrp="1"/>
          </p:cNvSpPr>
          <p:nvPr>
            <p:ph sz="quarter" idx="58" hasCustomPrompt="1"/>
          </p:nvPr>
        </p:nvSpPr>
        <p:spPr>
          <a:xfrm>
            <a:off x="2721148" y="1852898"/>
            <a:ext cx="2006221" cy="1993901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Примеры</a:t>
            </a:r>
          </a:p>
          <a:p>
            <a:pPr lvl="0"/>
            <a:endParaRPr lang="ru-RU" dirty="0"/>
          </a:p>
        </p:txBody>
      </p:sp>
      <p:sp>
        <p:nvSpPr>
          <p:cNvPr id="108" name="Объект 4"/>
          <p:cNvSpPr>
            <a:spLocks noGrp="1"/>
          </p:cNvSpPr>
          <p:nvPr>
            <p:ph sz="quarter" idx="59" hasCustomPrompt="1"/>
          </p:nvPr>
        </p:nvSpPr>
        <p:spPr>
          <a:xfrm>
            <a:off x="5102683" y="1852898"/>
            <a:ext cx="2006221" cy="1993901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Примеры</a:t>
            </a:r>
          </a:p>
          <a:p>
            <a:pPr lvl="0"/>
            <a:endParaRPr lang="ru-RU" dirty="0"/>
          </a:p>
        </p:txBody>
      </p:sp>
      <p:sp>
        <p:nvSpPr>
          <p:cNvPr id="113" name="Объект 4"/>
          <p:cNvSpPr>
            <a:spLocks noGrp="1"/>
          </p:cNvSpPr>
          <p:nvPr>
            <p:ph sz="quarter" idx="84"/>
          </p:nvPr>
        </p:nvSpPr>
        <p:spPr>
          <a:xfrm>
            <a:off x="327124" y="3962445"/>
            <a:ext cx="1328014" cy="154367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5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27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83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Команда проекта 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35511" y="238355"/>
            <a:ext cx="5501131" cy="41915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sp>
        <p:nvSpPr>
          <p:cNvPr id="146" name="Прямоугольник 145"/>
          <p:cNvSpPr/>
          <p:nvPr userDrawn="1"/>
        </p:nvSpPr>
        <p:spPr>
          <a:xfrm>
            <a:off x="6202943" y="263265"/>
            <a:ext cx="963725" cy="18466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ru-RU" sz="600" dirty="0">
                <a:solidFill>
                  <a:schemeClr val="bg1"/>
                </a:solidFill>
              </a:rPr>
              <a:t>ПРИМЕРЫ ПРОЕКТОВ </a:t>
            </a:r>
          </a:p>
        </p:txBody>
      </p:sp>
      <p:pic>
        <p:nvPicPr>
          <p:cNvPr id="201" name="Рисунок 20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202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03" name="Группа 202"/>
          <p:cNvGrpSpPr/>
          <p:nvPr userDrawn="1"/>
        </p:nvGrpSpPr>
        <p:grpSpPr>
          <a:xfrm>
            <a:off x="517560" y="1514650"/>
            <a:ext cx="6679054" cy="1424894"/>
            <a:chOff x="517560" y="1514650"/>
            <a:chExt cx="6679054" cy="1424894"/>
          </a:xfrm>
        </p:grpSpPr>
        <p:grpSp>
          <p:nvGrpSpPr>
            <p:cNvPr id="204" name="Группа 203"/>
            <p:cNvGrpSpPr/>
            <p:nvPr/>
          </p:nvGrpSpPr>
          <p:grpSpPr>
            <a:xfrm>
              <a:off x="517560" y="1514650"/>
              <a:ext cx="1829613" cy="1424894"/>
              <a:chOff x="517561" y="1514650"/>
              <a:chExt cx="1653438" cy="1424894"/>
            </a:xfrm>
          </p:grpSpPr>
          <p:cxnSp>
            <p:nvCxnSpPr>
              <p:cNvPr id="213" name="Прямая соединительная линия 212"/>
              <p:cNvCxnSpPr/>
              <p:nvPr/>
            </p:nvCxnSpPr>
            <p:spPr>
              <a:xfrm>
                <a:off x="517561" y="1514650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Прямая соединительная линия 213"/>
              <p:cNvCxnSpPr/>
              <p:nvPr/>
            </p:nvCxnSpPr>
            <p:spPr>
              <a:xfrm>
                <a:off x="517561" y="2227097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Прямая соединительная линия 214"/>
              <p:cNvCxnSpPr/>
              <p:nvPr/>
            </p:nvCxnSpPr>
            <p:spPr>
              <a:xfrm>
                <a:off x="517561" y="2939544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Группа 204"/>
            <p:cNvGrpSpPr/>
            <p:nvPr/>
          </p:nvGrpSpPr>
          <p:grpSpPr>
            <a:xfrm>
              <a:off x="2969051" y="1514650"/>
              <a:ext cx="1829613" cy="1424894"/>
              <a:chOff x="517561" y="1514650"/>
              <a:chExt cx="1653438" cy="1424894"/>
            </a:xfrm>
          </p:grpSpPr>
          <p:cxnSp>
            <p:nvCxnSpPr>
              <p:cNvPr id="210" name="Прямая соединительная линия 209"/>
              <p:cNvCxnSpPr/>
              <p:nvPr/>
            </p:nvCxnSpPr>
            <p:spPr>
              <a:xfrm>
                <a:off x="517561" y="1514650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Прямая соединительная линия 210"/>
              <p:cNvCxnSpPr/>
              <p:nvPr/>
            </p:nvCxnSpPr>
            <p:spPr>
              <a:xfrm>
                <a:off x="517561" y="2227097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Прямая соединительная линия 211"/>
              <p:cNvCxnSpPr/>
              <p:nvPr/>
            </p:nvCxnSpPr>
            <p:spPr>
              <a:xfrm>
                <a:off x="517561" y="2939544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" name="Группа 205"/>
            <p:cNvGrpSpPr/>
            <p:nvPr/>
          </p:nvGrpSpPr>
          <p:grpSpPr>
            <a:xfrm>
              <a:off x="5367001" y="1514650"/>
              <a:ext cx="1829613" cy="1424894"/>
              <a:chOff x="517561" y="1514650"/>
              <a:chExt cx="1653438" cy="1424894"/>
            </a:xfrm>
          </p:grpSpPr>
          <p:cxnSp>
            <p:nvCxnSpPr>
              <p:cNvPr id="207" name="Прямая соединительная линия 206"/>
              <p:cNvCxnSpPr/>
              <p:nvPr/>
            </p:nvCxnSpPr>
            <p:spPr>
              <a:xfrm>
                <a:off x="517561" y="1514650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Прямая соединительная линия 207"/>
              <p:cNvCxnSpPr/>
              <p:nvPr/>
            </p:nvCxnSpPr>
            <p:spPr>
              <a:xfrm>
                <a:off x="517561" y="2227097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Прямая соединительная линия 208"/>
              <p:cNvCxnSpPr/>
              <p:nvPr/>
            </p:nvCxnSpPr>
            <p:spPr>
              <a:xfrm>
                <a:off x="517561" y="2939544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6" name="Рисунок 2"/>
          <p:cNvSpPr>
            <a:spLocks noGrp="1"/>
          </p:cNvSpPr>
          <p:nvPr>
            <p:ph type="pic" sz="quarter" idx="156" hasCustomPrompt="1"/>
          </p:nvPr>
        </p:nvSpPr>
        <p:spPr>
          <a:xfrm>
            <a:off x="517560" y="940873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17" name="Объект 4"/>
          <p:cNvSpPr>
            <a:spLocks noGrp="1"/>
          </p:cNvSpPr>
          <p:nvPr>
            <p:ph sz="quarter" idx="157" hasCustomPrompt="1"/>
          </p:nvPr>
        </p:nvSpPr>
        <p:spPr>
          <a:xfrm>
            <a:off x="995742" y="810127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19" name="Рисунок 2"/>
          <p:cNvSpPr>
            <a:spLocks noGrp="1"/>
          </p:cNvSpPr>
          <p:nvPr>
            <p:ph type="pic" sz="quarter" idx="158" hasCustomPrompt="1"/>
          </p:nvPr>
        </p:nvSpPr>
        <p:spPr>
          <a:xfrm>
            <a:off x="2948525" y="940873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0" name="Объект 4"/>
          <p:cNvSpPr>
            <a:spLocks noGrp="1"/>
          </p:cNvSpPr>
          <p:nvPr>
            <p:ph sz="quarter" idx="159" hasCustomPrompt="1"/>
          </p:nvPr>
        </p:nvSpPr>
        <p:spPr>
          <a:xfrm>
            <a:off x="3426707" y="810127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1" name="Рисунок 2"/>
          <p:cNvSpPr>
            <a:spLocks noGrp="1"/>
          </p:cNvSpPr>
          <p:nvPr>
            <p:ph type="pic" sz="quarter" idx="160" hasCustomPrompt="1"/>
          </p:nvPr>
        </p:nvSpPr>
        <p:spPr>
          <a:xfrm>
            <a:off x="5357188" y="940873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2" name="Объект 4"/>
          <p:cNvSpPr>
            <a:spLocks noGrp="1"/>
          </p:cNvSpPr>
          <p:nvPr>
            <p:ph sz="quarter" idx="161" hasCustomPrompt="1"/>
          </p:nvPr>
        </p:nvSpPr>
        <p:spPr>
          <a:xfrm>
            <a:off x="5835370" y="810127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3" name="Рисунок 2"/>
          <p:cNvSpPr>
            <a:spLocks noGrp="1"/>
          </p:cNvSpPr>
          <p:nvPr>
            <p:ph type="pic" sz="quarter" idx="162" hasCustomPrompt="1"/>
          </p:nvPr>
        </p:nvSpPr>
        <p:spPr>
          <a:xfrm>
            <a:off x="517560" y="1654551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4" name="Объект 4"/>
          <p:cNvSpPr>
            <a:spLocks noGrp="1"/>
          </p:cNvSpPr>
          <p:nvPr>
            <p:ph sz="quarter" idx="163" hasCustomPrompt="1"/>
          </p:nvPr>
        </p:nvSpPr>
        <p:spPr>
          <a:xfrm>
            <a:off x="995742" y="1523805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5" name="Рисунок 2"/>
          <p:cNvSpPr>
            <a:spLocks noGrp="1"/>
          </p:cNvSpPr>
          <p:nvPr>
            <p:ph type="pic" sz="quarter" idx="164" hasCustomPrompt="1"/>
          </p:nvPr>
        </p:nvSpPr>
        <p:spPr>
          <a:xfrm>
            <a:off x="2948525" y="1654551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6" name="Объект 4"/>
          <p:cNvSpPr>
            <a:spLocks noGrp="1"/>
          </p:cNvSpPr>
          <p:nvPr>
            <p:ph sz="quarter" idx="165" hasCustomPrompt="1"/>
          </p:nvPr>
        </p:nvSpPr>
        <p:spPr>
          <a:xfrm>
            <a:off x="3426707" y="1523805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7" name="Рисунок 2"/>
          <p:cNvSpPr>
            <a:spLocks noGrp="1"/>
          </p:cNvSpPr>
          <p:nvPr>
            <p:ph type="pic" sz="quarter" idx="166" hasCustomPrompt="1"/>
          </p:nvPr>
        </p:nvSpPr>
        <p:spPr>
          <a:xfrm>
            <a:off x="5357188" y="1654551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8" name="Объект 4"/>
          <p:cNvSpPr>
            <a:spLocks noGrp="1"/>
          </p:cNvSpPr>
          <p:nvPr>
            <p:ph sz="quarter" idx="167" hasCustomPrompt="1"/>
          </p:nvPr>
        </p:nvSpPr>
        <p:spPr>
          <a:xfrm>
            <a:off x="5835370" y="1523805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9" name="Рисунок 2"/>
          <p:cNvSpPr>
            <a:spLocks noGrp="1"/>
          </p:cNvSpPr>
          <p:nvPr>
            <p:ph type="pic" sz="quarter" idx="168" hasCustomPrompt="1"/>
          </p:nvPr>
        </p:nvSpPr>
        <p:spPr>
          <a:xfrm>
            <a:off x="517560" y="2368229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0" name="Объект 4"/>
          <p:cNvSpPr>
            <a:spLocks noGrp="1"/>
          </p:cNvSpPr>
          <p:nvPr>
            <p:ph sz="quarter" idx="169" hasCustomPrompt="1"/>
          </p:nvPr>
        </p:nvSpPr>
        <p:spPr>
          <a:xfrm>
            <a:off x="995742" y="2237483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1" name="Рисунок 2"/>
          <p:cNvSpPr>
            <a:spLocks noGrp="1"/>
          </p:cNvSpPr>
          <p:nvPr>
            <p:ph type="pic" sz="quarter" idx="170" hasCustomPrompt="1"/>
          </p:nvPr>
        </p:nvSpPr>
        <p:spPr>
          <a:xfrm>
            <a:off x="2948525" y="2368229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2" name="Объект 4"/>
          <p:cNvSpPr>
            <a:spLocks noGrp="1"/>
          </p:cNvSpPr>
          <p:nvPr>
            <p:ph sz="quarter" idx="171" hasCustomPrompt="1"/>
          </p:nvPr>
        </p:nvSpPr>
        <p:spPr>
          <a:xfrm>
            <a:off x="3426707" y="2237483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3" name="Рисунок 2"/>
          <p:cNvSpPr>
            <a:spLocks noGrp="1"/>
          </p:cNvSpPr>
          <p:nvPr>
            <p:ph type="pic" sz="quarter" idx="172" hasCustomPrompt="1"/>
          </p:nvPr>
        </p:nvSpPr>
        <p:spPr>
          <a:xfrm>
            <a:off x="5357188" y="2368229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4" name="Объект 4"/>
          <p:cNvSpPr>
            <a:spLocks noGrp="1"/>
          </p:cNvSpPr>
          <p:nvPr>
            <p:ph sz="quarter" idx="173" hasCustomPrompt="1"/>
          </p:nvPr>
        </p:nvSpPr>
        <p:spPr>
          <a:xfrm>
            <a:off x="5835370" y="2237483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5" name="Рисунок 2"/>
          <p:cNvSpPr>
            <a:spLocks noGrp="1"/>
          </p:cNvSpPr>
          <p:nvPr>
            <p:ph type="pic" sz="quarter" idx="174" hasCustomPrompt="1"/>
          </p:nvPr>
        </p:nvSpPr>
        <p:spPr>
          <a:xfrm>
            <a:off x="517560" y="3081907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6" name="Объект 4"/>
          <p:cNvSpPr>
            <a:spLocks noGrp="1"/>
          </p:cNvSpPr>
          <p:nvPr>
            <p:ph sz="quarter" idx="175" hasCustomPrompt="1"/>
          </p:nvPr>
        </p:nvSpPr>
        <p:spPr>
          <a:xfrm>
            <a:off x="995742" y="2951161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7" name="Рисунок 2"/>
          <p:cNvSpPr>
            <a:spLocks noGrp="1"/>
          </p:cNvSpPr>
          <p:nvPr>
            <p:ph type="pic" sz="quarter" idx="176" hasCustomPrompt="1"/>
          </p:nvPr>
        </p:nvSpPr>
        <p:spPr>
          <a:xfrm>
            <a:off x="2948525" y="3081907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8" name="Объект 4"/>
          <p:cNvSpPr>
            <a:spLocks noGrp="1"/>
          </p:cNvSpPr>
          <p:nvPr>
            <p:ph sz="quarter" idx="177" hasCustomPrompt="1"/>
          </p:nvPr>
        </p:nvSpPr>
        <p:spPr>
          <a:xfrm>
            <a:off x="3426707" y="2951161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9" name="Рисунок 2"/>
          <p:cNvSpPr>
            <a:spLocks noGrp="1"/>
          </p:cNvSpPr>
          <p:nvPr>
            <p:ph type="pic" sz="quarter" idx="178" hasCustomPrompt="1"/>
          </p:nvPr>
        </p:nvSpPr>
        <p:spPr>
          <a:xfrm>
            <a:off x="5357188" y="3081907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40" name="Объект 4"/>
          <p:cNvSpPr>
            <a:spLocks noGrp="1"/>
          </p:cNvSpPr>
          <p:nvPr>
            <p:ph sz="quarter" idx="179" hasCustomPrompt="1"/>
          </p:nvPr>
        </p:nvSpPr>
        <p:spPr>
          <a:xfrm>
            <a:off x="5835370" y="2951161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100115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 (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94401" y="142382"/>
            <a:ext cx="7171672" cy="3956791"/>
          </a:xfrm>
          <a:custGeom>
            <a:avLst/>
            <a:gdLst>
              <a:gd name="connsiteX0" fmla="*/ 0 w 7118589"/>
              <a:gd name="connsiteY0" fmla="*/ 0 h 3930991"/>
              <a:gd name="connsiteX1" fmla="*/ 7118589 w 7118589"/>
              <a:gd name="connsiteY1" fmla="*/ 0 h 3930991"/>
              <a:gd name="connsiteX2" fmla="*/ 7118589 w 7118589"/>
              <a:gd name="connsiteY2" fmla="*/ 3930991 h 3930991"/>
              <a:gd name="connsiteX3" fmla="*/ 0 w 7118589"/>
              <a:gd name="connsiteY3" fmla="*/ 3930991 h 3930991"/>
              <a:gd name="connsiteX4" fmla="*/ 0 w 7118589"/>
              <a:gd name="connsiteY4" fmla="*/ 0 h 3930991"/>
              <a:gd name="connsiteX0" fmla="*/ 0 w 7118589"/>
              <a:gd name="connsiteY0" fmla="*/ 0 h 3930991"/>
              <a:gd name="connsiteX1" fmla="*/ 7118589 w 7118589"/>
              <a:gd name="connsiteY1" fmla="*/ 0 h 3930991"/>
              <a:gd name="connsiteX2" fmla="*/ 7111215 w 7118589"/>
              <a:gd name="connsiteY2" fmla="*/ 3650772 h 3930991"/>
              <a:gd name="connsiteX3" fmla="*/ 0 w 7118589"/>
              <a:gd name="connsiteY3" fmla="*/ 3930991 h 3930991"/>
              <a:gd name="connsiteX4" fmla="*/ 0 w 7118589"/>
              <a:gd name="connsiteY4" fmla="*/ 0 h 3930991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239633 w 7118589"/>
              <a:gd name="connsiteY3" fmla="*/ 3939244 h 3939244"/>
              <a:gd name="connsiteX4" fmla="*/ 0 w 7118589"/>
              <a:gd name="connsiteY4" fmla="*/ 3930991 h 3939244"/>
              <a:gd name="connsiteX5" fmla="*/ 0 w 7118589"/>
              <a:gd name="connsiteY5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36106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42685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2686721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2804098 w 7118589"/>
              <a:gd name="connsiteY3" fmla="*/ 3618831 h 3935954"/>
              <a:gd name="connsiteX4" fmla="*/ 2686721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9167"/>
              <a:gd name="connsiteY0" fmla="*/ 0 h 3935954"/>
              <a:gd name="connsiteX1" fmla="*/ 7118589 w 7119167"/>
              <a:gd name="connsiteY1" fmla="*/ 0 h 3935954"/>
              <a:gd name="connsiteX2" fmla="*/ 7119167 w 7119167"/>
              <a:gd name="connsiteY2" fmla="*/ 3626919 h 3935954"/>
              <a:gd name="connsiteX3" fmla="*/ 2804098 w 7119167"/>
              <a:gd name="connsiteY3" fmla="*/ 3618831 h 3935954"/>
              <a:gd name="connsiteX4" fmla="*/ 2686721 w 7119167"/>
              <a:gd name="connsiteY4" fmla="*/ 3935954 h 3935954"/>
              <a:gd name="connsiteX5" fmla="*/ 0 w 7119167"/>
              <a:gd name="connsiteY5" fmla="*/ 3930991 h 3935954"/>
              <a:gd name="connsiteX6" fmla="*/ 0 w 7119167"/>
              <a:gd name="connsiteY6" fmla="*/ 0 h 3935954"/>
              <a:gd name="connsiteX0" fmla="*/ 0 w 7119167"/>
              <a:gd name="connsiteY0" fmla="*/ 0 h 3930991"/>
              <a:gd name="connsiteX1" fmla="*/ 7118589 w 7119167"/>
              <a:gd name="connsiteY1" fmla="*/ 0 h 3930991"/>
              <a:gd name="connsiteX2" fmla="*/ 7119167 w 7119167"/>
              <a:gd name="connsiteY2" fmla="*/ 3626919 h 3930991"/>
              <a:gd name="connsiteX3" fmla="*/ 2804098 w 7119167"/>
              <a:gd name="connsiteY3" fmla="*/ 3618831 h 3930991"/>
              <a:gd name="connsiteX4" fmla="*/ 2686721 w 7119167"/>
              <a:gd name="connsiteY4" fmla="*/ 3928003 h 3930991"/>
              <a:gd name="connsiteX5" fmla="*/ 0 w 7119167"/>
              <a:gd name="connsiteY5" fmla="*/ 3930991 h 3930991"/>
              <a:gd name="connsiteX6" fmla="*/ 0 w 7119167"/>
              <a:gd name="connsiteY6" fmla="*/ 0 h 3930991"/>
              <a:gd name="connsiteX0" fmla="*/ 0 w 7119167"/>
              <a:gd name="connsiteY0" fmla="*/ 0 h 3930991"/>
              <a:gd name="connsiteX1" fmla="*/ 7118589 w 7119167"/>
              <a:gd name="connsiteY1" fmla="*/ 0 h 3930991"/>
              <a:gd name="connsiteX2" fmla="*/ 7119167 w 7119167"/>
              <a:gd name="connsiteY2" fmla="*/ 3626919 h 3930991"/>
              <a:gd name="connsiteX3" fmla="*/ 2804098 w 7119167"/>
              <a:gd name="connsiteY3" fmla="*/ 3618831 h 3930991"/>
              <a:gd name="connsiteX4" fmla="*/ 2686721 w 7119167"/>
              <a:gd name="connsiteY4" fmla="*/ 3928003 h 3930991"/>
              <a:gd name="connsiteX5" fmla="*/ 0 w 7119167"/>
              <a:gd name="connsiteY5" fmla="*/ 3930991 h 3930991"/>
              <a:gd name="connsiteX6" fmla="*/ 0 w 7119167"/>
              <a:gd name="connsiteY6" fmla="*/ 0 h 3930991"/>
              <a:gd name="connsiteX0" fmla="*/ 0 w 7119167"/>
              <a:gd name="connsiteY0" fmla="*/ 0 h 3930991"/>
              <a:gd name="connsiteX1" fmla="*/ 7118589 w 7119167"/>
              <a:gd name="connsiteY1" fmla="*/ 0 h 3930991"/>
              <a:gd name="connsiteX2" fmla="*/ 7119167 w 7119167"/>
              <a:gd name="connsiteY2" fmla="*/ 3626919 h 3930991"/>
              <a:gd name="connsiteX3" fmla="*/ 2804098 w 7119167"/>
              <a:gd name="connsiteY3" fmla="*/ 3618831 h 3930991"/>
              <a:gd name="connsiteX4" fmla="*/ 2686721 w 7119167"/>
              <a:gd name="connsiteY4" fmla="*/ 3928003 h 3930991"/>
              <a:gd name="connsiteX5" fmla="*/ 0 w 7119167"/>
              <a:gd name="connsiteY5" fmla="*/ 3930991 h 3930991"/>
              <a:gd name="connsiteX6" fmla="*/ 0 w 7119167"/>
              <a:gd name="connsiteY6" fmla="*/ 0 h 3930991"/>
              <a:gd name="connsiteX0" fmla="*/ 0 w 7119167"/>
              <a:gd name="connsiteY0" fmla="*/ 0 h 3930991"/>
              <a:gd name="connsiteX1" fmla="*/ 7118589 w 7119167"/>
              <a:gd name="connsiteY1" fmla="*/ 0 h 3930991"/>
              <a:gd name="connsiteX2" fmla="*/ 7119167 w 7119167"/>
              <a:gd name="connsiteY2" fmla="*/ 3626919 h 3930991"/>
              <a:gd name="connsiteX3" fmla="*/ 2788196 w 7119167"/>
              <a:gd name="connsiteY3" fmla="*/ 3626782 h 3930991"/>
              <a:gd name="connsiteX4" fmla="*/ 2686721 w 7119167"/>
              <a:gd name="connsiteY4" fmla="*/ 3928003 h 3930991"/>
              <a:gd name="connsiteX5" fmla="*/ 0 w 7119167"/>
              <a:gd name="connsiteY5" fmla="*/ 3930991 h 3930991"/>
              <a:gd name="connsiteX6" fmla="*/ 0 w 7119167"/>
              <a:gd name="connsiteY6" fmla="*/ 0 h 393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19167" h="3930991">
                <a:moveTo>
                  <a:pt x="0" y="0"/>
                </a:moveTo>
                <a:lnTo>
                  <a:pt x="7118589" y="0"/>
                </a:lnTo>
                <a:cubicBezTo>
                  <a:pt x="7118782" y="1208973"/>
                  <a:pt x="7118974" y="2417946"/>
                  <a:pt x="7119167" y="3626919"/>
                </a:cubicBezTo>
                <a:lnTo>
                  <a:pt x="2788196" y="3626782"/>
                </a:lnTo>
                <a:cubicBezTo>
                  <a:pt x="2742314" y="3750334"/>
                  <a:pt x="2738389" y="3789950"/>
                  <a:pt x="2686721" y="3928003"/>
                </a:cubicBezTo>
                <a:lnTo>
                  <a:pt x="0" y="393099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194401" y="142382"/>
            <a:ext cx="3911924" cy="3962473"/>
          </a:xfrm>
          <a:custGeom>
            <a:avLst/>
            <a:gdLst>
              <a:gd name="connsiteX0" fmla="*/ 0 w 3406216"/>
              <a:gd name="connsiteY0" fmla="*/ 0 h 3936671"/>
              <a:gd name="connsiteX1" fmla="*/ 3406216 w 3406216"/>
              <a:gd name="connsiteY1" fmla="*/ 0 h 3936671"/>
              <a:gd name="connsiteX2" fmla="*/ 3406216 w 3406216"/>
              <a:gd name="connsiteY2" fmla="*/ 3936671 h 3936671"/>
              <a:gd name="connsiteX3" fmla="*/ 0 w 3406216"/>
              <a:gd name="connsiteY3" fmla="*/ 3936671 h 3936671"/>
              <a:gd name="connsiteX4" fmla="*/ 0 w 3406216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406216 w 4344470"/>
              <a:gd name="connsiteY2" fmla="*/ 3936671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056358 w 4344470"/>
              <a:gd name="connsiteY2" fmla="*/ 3912817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056358 w 4344470"/>
              <a:gd name="connsiteY2" fmla="*/ 3936670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859962"/>
              <a:gd name="connsiteY0" fmla="*/ 0 h 3936671"/>
              <a:gd name="connsiteX1" fmla="*/ 4859962 w 4859962"/>
              <a:gd name="connsiteY1" fmla="*/ 7951 h 3936671"/>
              <a:gd name="connsiteX2" fmla="*/ 3056358 w 4859962"/>
              <a:gd name="connsiteY2" fmla="*/ 3936670 h 3936671"/>
              <a:gd name="connsiteX3" fmla="*/ 0 w 4859962"/>
              <a:gd name="connsiteY3" fmla="*/ 3936671 h 3936671"/>
              <a:gd name="connsiteX4" fmla="*/ 0 w 4859962"/>
              <a:gd name="connsiteY4" fmla="*/ 0 h 3936671"/>
              <a:gd name="connsiteX0" fmla="*/ 0 w 5384499"/>
              <a:gd name="connsiteY0" fmla="*/ 7951 h 3944622"/>
              <a:gd name="connsiteX1" fmla="*/ 5384499 w 5384499"/>
              <a:gd name="connsiteY1" fmla="*/ 0 h 3944622"/>
              <a:gd name="connsiteX2" fmla="*/ 3056358 w 5384499"/>
              <a:gd name="connsiteY2" fmla="*/ 3944621 h 3944622"/>
              <a:gd name="connsiteX3" fmla="*/ 0 w 5384499"/>
              <a:gd name="connsiteY3" fmla="*/ 3944622 h 3944622"/>
              <a:gd name="connsiteX4" fmla="*/ 0 w 5384499"/>
              <a:gd name="connsiteY4" fmla="*/ 7951 h 3944622"/>
              <a:gd name="connsiteX0" fmla="*/ 0 w 5357368"/>
              <a:gd name="connsiteY0" fmla="*/ 0 h 3936671"/>
              <a:gd name="connsiteX1" fmla="*/ 5357368 w 5357368"/>
              <a:gd name="connsiteY1" fmla="*/ 0 h 3936671"/>
              <a:gd name="connsiteX2" fmla="*/ 3056358 w 5357368"/>
              <a:gd name="connsiteY2" fmla="*/ 3936670 h 3936671"/>
              <a:gd name="connsiteX3" fmla="*/ 0 w 5357368"/>
              <a:gd name="connsiteY3" fmla="*/ 3936671 h 3936671"/>
              <a:gd name="connsiteX4" fmla="*/ 0 w 5357368"/>
              <a:gd name="connsiteY4" fmla="*/ 0 h 3936671"/>
              <a:gd name="connsiteX0" fmla="*/ 0 w 4452995"/>
              <a:gd name="connsiteY0" fmla="*/ 0 h 3936671"/>
              <a:gd name="connsiteX1" fmla="*/ 4452995 w 4452995"/>
              <a:gd name="connsiteY1" fmla="*/ 0 h 3936671"/>
              <a:gd name="connsiteX2" fmla="*/ 3056358 w 4452995"/>
              <a:gd name="connsiteY2" fmla="*/ 3936670 h 3936671"/>
              <a:gd name="connsiteX3" fmla="*/ 0 w 4452995"/>
              <a:gd name="connsiteY3" fmla="*/ 3936671 h 3936671"/>
              <a:gd name="connsiteX4" fmla="*/ 0 w 4452995"/>
              <a:gd name="connsiteY4" fmla="*/ 0 h 393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2995" h="3936671">
                <a:moveTo>
                  <a:pt x="0" y="0"/>
                </a:moveTo>
                <a:lnTo>
                  <a:pt x="4452995" y="0"/>
                </a:lnTo>
                <a:lnTo>
                  <a:pt x="3056358" y="3936670"/>
                </a:lnTo>
                <a:lnTo>
                  <a:pt x="0" y="39366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BGRD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518929" y="922204"/>
            <a:ext cx="2765756" cy="104663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 (</a:t>
            </a:r>
            <a:r>
              <a:rPr lang="en-US" dirty="0"/>
              <a:t>Tahoma,</a:t>
            </a:r>
            <a:r>
              <a:rPr lang="ru-RU" dirty="0"/>
              <a:t>15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527675" y="2681868"/>
            <a:ext cx="2407947" cy="1103815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100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 презентации (</a:t>
            </a:r>
            <a:r>
              <a:rPr lang="en-US" dirty="0" err="1"/>
              <a:t>tahoma</a:t>
            </a:r>
            <a:r>
              <a:rPr lang="en-US" dirty="0"/>
              <a:t>,</a:t>
            </a:r>
            <a:r>
              <a:rPr lang="ru-RU" dirty="0"/>
              <a:t>11</a:t>
            </a:r>
            <a:r>
              <a:rPr lang="en-US" dirty="0" err="1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2869442" y="3796249"/>
            <a:ext cx="2537084" cy="308257"/>
          </a:xfrm>
          <a:custGeom>
            <a:avLst/>
            <a:gdLst>
              <a:gd name="connsiteX0" fmla="*/ 0 w 2435495"/>
              <a:gd name="connsiteY0" fmla="*/ 0 h 325647"/>
              <a:gd name="connsiteX1" fmla="*/ 2435495 w 2435495"/>
              <a:gd name="connsiteY1" fmla="*/ 0 h 325647"/>
              <a:gd name="connsiteX2" fmla="*/ 2435495 w 2435495"/>
              <a:gd name="connsiteY2" fmla="*/ 325647 h 325647"/>
              <a:gd name="connsiteX3" fmla="*/ 0 w 2435495"/>
              <a:gd name="connsiteY3" fmla="*/ 325647 h 325647"/>
              <a:gd name="connsiteX4" fmla="*/ 0 w 2435495"/>
              <a:gd name="connsiteY4" fmla="*/ 0 h 325647"/>
              <a:gd name="connsiteX0" fmla="*/ 98522 w 2435495"/>
              <a:gd name="connsiteY0" fmla="*/ 0 h 325647"/>
              <a:gd name="connsiteX1" fmla="*/ 2435495 w 2435495"/>
              <a:gd name="connsiteY1" fmla="*/ 0 h 325647"/>
              <a:gd name="connsiteX2" fmla="*/ 2435495 w 2435495"/>
              <a:gd name="connsiteY2" fmla="*/ 325647 h 325647"/>
              <a:gd name="connsiteX3" fmla="*/ 0 w 2435495"/>
              <a:gd name="connsiteY3" fmla="*/ 325647 h 325647"/>
              <a:gd name="connsiteX4" fmla="*/ 98522 w 2435495"/>
              <a:gd name="connsiteY4" fmla="*/ 0 h 325647"/>
              <a:gd name="connsiteX0" fmla="*/ 98522 w 2530937"/>
              <a:gd name="connsiteY0" fmla="*/ 0 h 325647"/>
              <a:gd name="connsiteX1" fmla="*/ 2530937 w 2530937"/>
              <a:gd name="connsiteY1" fmla="*/ 9236 h 325647"/>
              <a:gd name="connsiteX2" fmla="*/ 2435495 w 2530937"/>
              <a:gd name="connsiteY2" fmla="*/ 325647 h 325647"/>
              <a:gd name="connsiteX3" fmla="*/ 0 w 2530937"/>
              <a:gd name="connsiteY3" fmla="*/ 325647 h 325647"/>
              <a:gd name="connsiteX4" fmla="*/ 98522 w 2530937"/>
              <a:gd name="connsiteY4" fmla="*/ 0 h 325647"/>
              <a:gd name="connsiteX0" fmla="*/ 98522 w 2530937"/>
              <a:gd name="connsiteY0" fmla="*/ 0 h 325647"/>
              <a:gd name="connsiteX1" fmla="*/ 2530937 w 2530937"/>
              <a:gd name="connsiteY1" fmla="*/ 9236 h 325647"/>
              <a:gd name="connsiteX2" fmla="*/ 2435495 w 2530937"/>
              <a:gd name="connsiteY2" fmla="*/ 325647 h 325647"/>
              <a:gd name="connsiteX3" fmla="*/ 0 w 2530937"/>
              <a:gd name="connsiteY3" fmla="*/ 325647 h 325647"/>
              <a:gd name="connsiteX4" fmla="*/ 98522 w 2530937"/>
              <a:gd name="connsiteY4" fmla="*/ 0 h 325647"/>
              <a:gd name="connsiteX0" fmla="*/ 98522 w 2534016"/>
              <a:gd name="connsiteY0" fmla="*/ 3079 h 328726"/>
              <a:gd name="connsiteX1" fmla="*/ 2534016 w 2534016"/>
              <a:gd name="connsiteY1" fmla="*/ 0 h 328726"/>
              <a:gd name="connsiteX2" fmla="*/ 2435495 w 2534016"/>
              <a:gd name="connsiteY2" fmla="*/ 328726 h 328726"/>
              <a:gd name="connsiteX3" fmla="*/ 0 w 2534016"/>
              <a:gd name="connsiteY3" fmla="*/ 328726 h 328726"/>
              <a:gd name="connsiteX4" fmla="*/ 98522 w 2534016"/>
              <a:gd name="connsiteY4" fmla="*/ 3079 h 328726"/>
              <a:gd name="connsiteX0" fmla="*/ 98522 w 2534016"/>
              <a:gd name="connsiteY0" fmla="*/ 0 h 325647"/>
              <a:gd name="connsiteX1" fmla="*/ 2534016 w 2534016"/>
              <a:gd name="connsiteY1" fmla="*/ 0 h 325647"/>
              <a:gd name="connsiteX2" fmla="*/ 2435495 w 2534016"/>
              <a:gd name="connsiteY2" fmla="*/ 325647 h 325647"/>
              <a:gd name="connsiteX3" fmla="*/ 0 w 2534016"/>
              <a:gd name="connsiteY3" fmla="*/ 325647 h 325647"/>
              <a:gd name="connsiteX4" fmla="*/ 98522 w 2534016"/>
              <a:gd name="connsiteY4" fmla="*/ 0 h 3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4016" h="325647">
                <a:moveTo>
                  <a:pt x="98522" y="0"/>
                </a:moveTo>
                <a:lnTo>
                  <a:pt x="2534016" y="0"/>
                </a:lnTo>
                <a:lnTo>
                  <a:pt x="2435495" y="325647"/>
                </a:lnTo>
                <a:lnTo>
                  <a:pt x="0" y="325647"/>
                </a:lnTo>
                <a:lnTo>
                  <a:pt x="98522" y="0"/>
                </a:lnTo>
                <a:close/>
              </a:path>
            </a:pathLst>
          </a:custGeom>
          <a:solidFill>
            <a:srgbClr val="649DC0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err="1"/>
              <a:t>bgrd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3005869" y="3823352"/>
            <a:ext cx="2264229" cy="247092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800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ДОПИНФОРМАЦИЯ (</a:t>
            </a:r>
            <a:r>
              <a:rPr lang="en-US" dirty="0"/>
              <a:t>TAHOMA,</a:t>
            </a:r>
            <a:r>
              <a:rPr lang="ru-RU" dirty="0"/>
              <a:t> 8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9605" y="3829907"/>
            <a:ext cx="1544376" cy="2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32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Команда проект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03440" y="504923"/>
            <a:ext cx="2172983" cy="630545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sp>
        <p:nvSpPr>
          <p:cNvPr id="114" name="Рисунок 2"/>
          <p:cNvSpPr>
            <a:spLocks noGrp="1"/>
          </p:cNvSpPr>
          <p:nvPr>
            <p:ph type="pic" sz="quarter" idx="101" hasCustomPrompt="1"/>
          </p:nvPr>
        </p:nvSpPr>
        <p:spPr>
          <a:xfrm>
            <a:off x="2864843" y="1536709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15" name="Объект 4"/>
          <p:cNvSpPr>
            <a:spLocks noGrp="1"/>
          </p:cNvSpPr>
          <p:nvPr>
            <p:ph sz="quarter" idx="102" hasCustomPrompt="1"/>
          </p:nvPr>
        </p:nvSpPr>
        <p:spPr>
          <a:xfrm>
            <a:off x="3533651" y="1526756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16" name="Объект 4"/>
          <p:cNvSpPr>
            <a:spLocks noGrp="1"/>
          </p:cNvSpPr>
          <p:nvPr>
            <p:ph sz="quarter" idx="103" hasCustomPrompt="1"/>
          </p:nvPr>
        </p:nvSpPr>
        <p:spPr>
          <a:xfrm>
            <a:off x="2864843" y="2211786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18" name="Рисунок 2"/>
          <p:cNvSpPr>
            <a:spLocks noGrp="1"/>
          </p:cNvSpPr>
          <p:nvPr>
            <p:ph type="pic" sz="quarter" idx="104" hasCustomPrompt="1"/>
          </p:nvPr>
        </p:nvSpPr>
        <p:spPr>
          <a:xfrm>
            <a:off x="2864843" y="2824920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19" name="Объект 4"/>
          <p:cNvSpPr>
            <a:spLocks noGrp="1"/>
          </p:cNvSpPr>
          <p:nvPr>
            <p:ph sz="quarter" idx="105" hasCustomPrompt="1"/>
          </p:nvPr>
        </p:nvSpPr>
        <p:spPr>
          <a:xfrm>
            <a:off x="3533651" y="2814967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20" name="Объект 4"/>
          <p:cNvSpPr>
            <a:spLocks noGrp="1"/>
          </p:cNvSpPr>
          <p:nvPr>
            <p:ph sz="quarter" idx="106" hasCustomPrompt="1"/>
          </p:nvPr>
        </p:nvSpPr>
        <p:spPr>
          <a:xfrm>
            <a:off x="2864843" y="3499997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22" name="Рисунок 2"/>
          <p:cNvSpPr>
            <a:spLocks noGrp="1"/>
          </p:cNvSpPr>
          <p:nvPr>
            <p:ph type="pic" sz="quarter" idx="107" hasCustomPrompt="1"/>
          </p:nvPr>
        </p:nvSpPr>
        <p:spPr>
          <a:xfrm>
            <a:off x="5176723" y="313367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3" name="Объект 4"/>
          <p:cNvSpPr>
            <a:spLocks noGrp="1"/>
          </p:cNvSpPr>
          <p:nvPr>
            <p:ph sz="quarter" idx="108" hasCustomPrompt="1"/>
          </p:nvPr>
        </p:nvSpPr>
        <p:spPr>
          <a:xfrm>
            <a:off x="5828180" y="303414"/>
            <a:ext cx="1305844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24" name="Объект 4"/>
          <p:cNvSpPr>
            <a:spLocks noGrp="1"/>
          </p:cNvSpPr>
          <p:nvPr>
            <p:ph sz="quarter" idx="109" hasCustomPrompt="1"/>
          </p:nvPr>
        </p:nvSpPr>
        <p:spPr>
          <a:xfrm>
            <a:off x="5176723" y="988444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31" name="Рисунок 2"/>
          <p:cNvSpPr>
            <a:spLocks noGrp="1"/>
          </p:cNvSpPr>
          <p:nvPr>
            <p:ph type="pic" sz="quarter" idx="110" hasCustomPrompt="1"/>
          </p:nvPr>
        </p:nvSpPr>
        <p:spPr>
          <a:xfrm>
            <a:off x="5176723" y="1536709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2" name="Объект 4"/>
          <p:cNvSpPr>
            <a:spLocks noGrp="1"/>
          </p:cNvSpPr>
          <p:nvPr>
            <p:ph sz="quarter" idx="111" hasCustomPrompt="1"/>
          </p:nvPr>
        </p:nvSpPr>
        <p:spPr>
          <a:xfrm>
            <a:off x="5845531" y="1526756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33" name="Объект 4"/>
          <p:cNvSpPr>
            <a:spLocks noGrp="1"/>
          </p:cNvSpPr>
          <p:nvPr>
            <p:ph sz="quarter" idx="112" hasCustomPrompt="1"/>
          </p:nvPr>
        </p:nvSpPr>
        <p:spPr>
          <a:xfrm>
            <a:off x="5176723" y="2211786"/>
            <a:ext cx="1939950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35" name="Рисунок 2"/>
          <p:cNvSpPr>
            <a:spLocks noGrp="1"/>
          </p:cNvSpPr>
          <p:nvPr>
            <p:ph type="pic" sz="quarter" idx="113" hasCustomPrompt="1"/>
          </p:nvPr>
        </p:nvSpPr>
        <p:spPr>
          <a:xfrm>
            <a:off x="5176723" y="2824920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6" name="Объект 4"/>
          <p:cNvSpPr>
            <a:spLocks noGrp="1"/>
          </p:cNvSpPr>
          <p:nvPr>
            <p:ph sz="quarter" idx="114" hasCustomPrompt="1"/>
          </p:nvPr>
        </p:nvSpPr>
        <p:spPr>
          <a:xfrm>
            <a:off x="5845531" y="2814967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37" name="Объект 4"/>
          <p:cNvSpPr>
            <a:spLocks noGrp="1"/>
          </p:cNvSpPr>
          <p:nvPr>
            <p:ph sz="quarter" idx="115" hasCustomPrompt="1"/>
          </p:nvPr>
        </p:nvSpPr>
        <p:spPr>
          <a:xfrm>
            <a:off x="5176723" y="3499997"/>
            <a:ext cx="1939950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39" name="Рисунок 2"/>
          <p:cNvSpPr>
            <a:spLocks noGrp="1"/>
          </p:cNvSpPr>
          <p:nvPr>
            <p:ph type="pic" sz="quarter" idx="116" hasCustomPrompt="1"/>
          </p:nvPr>
        </p:nvSpPr>
        <p:spPr>
          <a:xfrm>
            <a:off x="403440" y="1536709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0" name="Объект 4"/>
          <p:cNvSpPr>
            <a:spLocks noGrp="1"/>
          </p:cNvSpPr>
          <p:nvPr>
            <p:ph sz="quarter" idx="117" hasCustomPrompt="1"/>
          </p:nvPr>
        </p:nvSpPr>
        <p:spPr>
          <a:xfrm>
            <a:off x="1054897" y="1526756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1" name="Объект 4"/>
          <p:cNvSpPr>
            <a:spLocks noGrp="1"/>
          </p:cNvSpPr>
          <p:nvPr>
            <p:ph sz="quarter" idx="118" hasCustomPrompt="1"/>
          </p:nvPr>
        </p:nvSpPr>
        <p:spPr>
          <a:xfrm>
            <a:off x="403440" y="2211786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43" name="Рисунок 2"/>
          <p:cNvSpPr>
            <a:spLocks noGrp="1"/>
          </p:cNvSpPr>
          <p:nvPr>
            <p:ph type="pic" sz="quarter" idx="119" hasCustomPrompt="1"/>
          </p:nvPr>
        </p:nvSpPr>
        <p:spPr>
          <a:xfrm>
            <a:off x="403440" y="2824920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4" name="Объект 4"/>
          <p:cNvSpPr>
            <a:spLocks noGrp="1"/>
          </p:cNvSpPr>
          <p:nvPr>
            <p:ph sz="quarter" idx="120" hasCustomPrompt="1"/>
          </p:nvPr>
        </p:nvSpPr>
        <p:spPr>
          <a:xfrm>
            <a:off x="1054897" y="2814967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5" name="Объект 4"/>
          <p:cNvSpPr>
            <a:spLocks noGrp="1"/>
          </p:cNvSpPr>
          <p:nvPr>
            <p:ph sz="quarter" idx="121" hasCustomPrompt="1"/>
          </p:nvPr>
        </p:nvSpPr>
        <p:spPr>
          <a:xfrm>
            <a:off x="403440" y="3499997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46" name="Прямоугольник 145"/>
          <p:cNvSpPr/>
          <p:nvPr userDrawn="1"/>
        </p:nvSpPr>
        <p:spPr>
          <a:xfrm>
            <a:off x="334748" y="243910"/>
            <a:ext cx="963725" cy="18466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ru-RU" sz="600" dirty="0">
                <a:solidFill>
                  <a:schemeClr val="bg1"/>
                </a:solidFill>
              </a:rPr>
              <a:t>ПРИМЕРЫ ПРОЕКТОВ </a:t>
            </a:r>
          </a:p>
        </p:txBody>
      </p:sp>
      <p:sp>
        <p:nvSpPr>
          <p:cNvPr id="147" name="Рисунок 2"/>
          <p:cNvSpPr>
            <a:spLocks noGrp="1"/>
          </p:cNvSpPr>
          <p:nvPr>
            <p:ph type="pic" sz="quarter" idx="122" hasCustomPrompt="1"/>
          </p:nvPr>
        </p:nvSpPr>
        <p:spPr>
          <a:xfrm>
            <a:off x="2864843" y="313367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8" name="Объект 4"/>
          <p:cNvSpPr>
            <a:spLocks noGrp="1"/>
          </p:cNvSpPr>
          <p:nvPr>
            <p:ph sz="quarter" idx="123" hasCustomPrompt="1"/>
          </p:nvPr>
        </p:nvSpPr>
        <p:spPr>
          <a:xfrm>
            <a:off x="3522052" y="303414"/>
            <a:ext cx="1300092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9" name="Объект 4"/>
          <p:cNvSpPr>
            <a:spLocks noGrp="1"/>
          </p:cNvSpPr>
          <p:nvPr>
            <p:ph sz="quarter" idx="124" hasCustomPrompt="1"/>
          </p:nvPr>
        </p:nvSpPr>
        <p:spPr>
          <a:xfrm>
            <a:off x="2864843" y="988444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grpSp>
        <p:nvGrpSpPr>
          <p:cNvPr id="150" name="Группа 149"/>
          <p:cNvGrpSpPr/>
          <p:nvPr userDrawn="1"/>
        </p:nvGrpSpPr>
        <p:grpSpPr>
          <a:xfrm>
            <a:off x="2726919" y="332577"/>
            <a:ext cx="2286000" cy="3406909"/>
            <a:chOff x="2688609" y="332577"/>
            <a:chExt cx="2286000" cy="3406909"/>
          </a:xfrm>
        </p:grpSpPr>
        <p:cxnSp>
          <p:nvCxnSpPr>
            <p:cNvPr id="159" name="Прямая соединительная линия 158"/>
            <p:cNvCxnSpPr/>
            <p:nvPr/>
          </p:nvCxnSpPr>
          <p:spPr>
            <a:xfrm>
              <a:off x="4974609" y="332577"/>
              <a:ext cx="0" cy="90936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Группа 151"/>
            <p:cNvGrpSpPr/>
            <p:nvPr/>
          </p:nvGrpSpPr>
          <p:grpSpPr>
            <a:xfrm>
              <a:off x="2688609" y="1581347"/>
              <a:ext cx="2286000" cy="909369"/>
              <a:chOff x="2688609" y="332577"/>
              <a:chExt cx="2286000" cy="909369"/>
            </a:xfrm>
          </p:grpSpPr>
          <p:cxnSp>
            <p:nvCxnSpPr>
              <p:cNvPr id="156" name="Прямая соединительная линия 155"/>
              <p:cNvCxnSpPr/>
              <p:nvPr/>
            </p:nvCxnSpPr>
            <p:spPr>
              <a:xfrm>
                <a:off x="2688609" y="332577"/>
                <a:ext cx="0" cy="9093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>
                <a:off x="4974609" y="332577"/>
                <a:ext cx="0" cy="9093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Группа 152"/>
            <p:cNvGrpSpPr/>
            <p:nvPr/>
          </p:nvGrpSpPr>
          <p:grpSpPr>
            <a:xfrm>
              <a:off x="2688609" y="2830117"/>
              <a:ext cx="2286000" cy="909369"/>
              <a:chOff x="2688609" y="332577"/>
              <a:chExt cx="2286000" cy="909369"/>
            </a:xfrm>
          </p:grpSpPr>
          <p:cxnSp>
            <p:nvCxnSpPr>
              <p:cNvPr id="154" name="Прямая соединительная линия 153"/>
              <p:cNvCxnSpPr/>
              <p:nvPr/>
            </p:nvCxnSpPr>
            <p:spPr>
              <a:xfrm>
                <a:off x="2688609" y="332577"/>
                <a:ext cx="0" cy="9093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>
                <a:off x="4974609" y="332577"/>
                <a:ext cx="0" cy="9093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Рисунок 3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43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47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471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960" y="695761"/>
            <a:ext cx="5669756" cy="1480091"/>
          </a:xfrm>
        </p:spPr>
        <p:txBody>
          <a:bodyPr anchor="b"/>
          <a:lstStyle>
            <a:lvl1pPr algn="ctr">
              <a:defRPr sz="371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4960" y="2232929"/>
            <a:ext cx="5669756" cy="1026420"/>
          </a:xfrm>
        </p:spPr>
        <p:txBody>
          <a:bodyPr/>
          <a:lstStyle>
            <a:lvl1pPr marL="0" indent="0" algn="ctr">
              <a:buNone/>
              <a:defRPr sz="1488"/>
            </a:lvl1pPr>
            <a:lvl2pPr marL="283407" indent="0" algn="ctr">
              <a:buNone/>
              <a:defRPr sz="1240"/>
            </a:lvl2pPr>
            <a:lvl3pPr marL="566814" indent="0" algn="ctr">
              <a:buNone/>
              <a:defRPr sz="1116"/>
            </a:lvl3pPr>
            <a:lvl4pPr marL="850221" indent="0" algn="ctr">
              <a:buNone/>
              <a:defRPr sz="992"/>
            </a:lvl4pPr>
            <a:lvl5pPr marL="1133627" indent="0" algn="ctr">
              <a:buNone/>
              <a:defRPr sz="992"/>
            </a:lvl5pPr>
            <a:lvl6pPr marL="1417034" indent="0" algn="ctr">
              <a:buNone/>
              <a:defRPr sz="992"/>
            </a:lvl6pPr>
            <a:lvl7pPr marL="1700441" indent="0" algn="ctr">
              <a:buNone/>
              <a:defRPr sz="992"/>
            </a:lvl7pPr>
            <a:lvl8pPr marL="1983848" indent="0" algn="ctr">
              <a:buNone/>
              <a:defRPr sz="992"/>
            </a:lvl8pPr>
            <a:lvl9pPr marL="2267255" indent="0" algn="ctr">
              <a:buNone/>
              <a:defRPr sz="99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66814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66814"/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66814"/>
            <a:fld id="{9D1AC749-2BC5-4E27-A824-5506622042D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66814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152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бъект 4"/>
          <p:cNvSpPr>
            <a:spLocks noGrp="1"/>
          </p:cNvSpPr>
          <p:nvPr userDrawn="1">
            <p:ph sz="quarter" idx="11" hasCustomPrompt="1"/>
          </p:nvPr>
        </p:nvSpPr>
        <p:spPr>
          <a:xfrm>
            <a:off x="290004" y="1944273"/>
            <a:ext cx="3069207" cy="1834683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12" name="Объект 4"/>
          <p:cNvSpPr>
            <a:spLocks noGrp="1"/>
          </p:cNvSpPr>
          <p:nvPr>
            <p:ph sz="quarter" idx="18" hasCustomPrompt="1"/>
          </p:nvPr>
        </p:nvSpPr>
        <p:spPr>
          <a:xfrm>
            <a:off x="3601572" y="493154"/>
            <a:ext cx="3752795" cy="3278672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>
              <a:lnSpc>
                <a:spcPts val="1240"/>
              </a:lnSpc>
              <a:spcBef>
                <a:spcPts val="496"/>
              </a:spcBef>
              <a:buFontTx/>
              <a:buNone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</a:t>
            </a:r>
            <a:r>
              <a:rPr lang="en-US" dirty="0"/>
              <a:t>2pt)</a:t>
            </a:r>
            <a:endParaRPr lang="ru-RU" dirty="0"/>
          </a:p>
        </p:txBody>
      </p:sp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0006" y="493157"/>
            <a:ext cx="3069205" cy="1088340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sp>
        <p:nvSpPr>
          <p:cNvPr id="22" name="Объект 4"/>
          <p:cNvSpPr>
            <a:spLocks noGrp="1"/>
          </p:cNvSpPr>
          <p:nvPr>
            <p:ph sz="quarter" idx="17" hasCustomPrompt="1"/>
          </p:nvPr>
        </p:nvSpPr>
        <p:spPr>
          <a:xfrm>
            <a:off x="377327" y="1495522"/>
            <a:ext cx="2214681" cy="176667"/>
          </a:xfrm>
          <a:prstGeom prst="rect">
            <a:avLst/>
          </a:prstGeom>
          <a:solidFill>
            <a:schemeClr val="accent2"/>
          </a:solidFill>
        </p:spPr>
        <p:txBody>
          <a:bodyPr lIns="91410" tIns="45703" rIns="91410" bIns="45703" anchor="ctr"/>
          <a:lstStyle>
            <a:lvl1pPr marL="0" indent="0" algn="l">
              <a:buFontTx/>
              <a:buNone/>
              <a:defRPr kumimoji="0" lang="ru-RU" sz="827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 </a:t>
            </a:r>
            <a:r>
              <a:rPr lang="ru-RU" dirty="0"/>
              <a:t>Место для</a:t>
            </a:r>
            <a:r>
              <a:rPr lang="en-US" dirty="0"/>
              <a:t> </a:t>
            </a:r>
            <a:r>
              <a:rPr lang="ru-RU" dirty="0"/>
              <a:t>смыслового маркера</a:t>
            </a:r>
            <a:r>
              <a:rPr lang="en-US" dirty="0"/>
              <a:t> </a:t>
            </a:r>
            <a:endParaRPr lang="ru-RU" dirty="0"/>
          </a:p>
        </p:txBody>
      </p:sp>
      <p:cxnSp>
        <p:nvCxnSpPr>
          <p:cNvPr id="36" name="Прямая соединительная линия 35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0648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0006" y="493157"/>
            <a:ext cx="6964227" cy="262635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/>
              <a:t>Место для размещения заголовка слайда (</a:t>
            </a:r>
            <a:r>
              <a:rPr lang="en-US"/>
              <a:t>Tahoma,</a:t>
            </a:r>
            <a:r>
              <a:rPr lang="ru-RU"/>
              <a:t>17</a:t>
            </a:r>
            <a:r>
              <a:rPr lang="en-US"/>
              <a:t>pt)</a:t>
            </a:r>
          </a:p>
        </p:txBody>
      </p:sp>
      <p:cxnSp>
        <p:nvCxnSpPr>
          <p:cNvPr id="36" name="Прямая соединительная линия 35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5985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7" y="493157"/>
            <a:ext cx="5921084" cy="362779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/>
              <a:t>Место для размещения заголовка слайда (</a:t>
            </a:r>
            <a:r>
              <a:rPr lang="en-US"/>
              <a:t>Tahoma,</a:t>
            </a:r>
            <a:r>
              <a:rPr lang="ru-RU"/>
              <a:t>17</a:t>
            </a:r>
            <a:r>
              <a:rPr lang="en-US"/>
              <a:t>pt)</a:t>
            </a:r>
          </a:p>
        </p:txBody>
      </p:sp>
      <p:sp>
        <p:nvSpPr>
          <p:cNvPr id="30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98528" y="1037323"/>
            <a:ext cx="7008289" cy="2741632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/>
              <a:t>Место для размещения дополнительных элементов или текста (</a:t>
            </a:r>
            <a:r>
              <a:rPr lang="en-US"/>
              <a:t>Tahoma, </a:t>
            </a:r>
            <a:r>
              <a:rPr lang="ru-RU"/>
              <a:t>12</a:t>
            </a:r>
            <a:r>
              <a:rPr lang="en-US"/>
              <a:t>pt)</a:t>
            </a:r>
            <a:endParaRPr lang="ru-RU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/>
              <a:t>НАЗВАНИЕ РАЗДЕЛА (</a:t>
            </a:r>
            <a:r>
              <a:rPr lang="en-US"/>
              <a:t>TAHOMA </a:t>
            </a:r>
            <a:r>
              <a:rPr lang="ru-RU"/>
              <a:t>6</a:t>
            </a:r>
            <a:r>
              <a:rPr lang="en-US"/>
              <a:t>PT</a:t>
            </a:r>
            <a:r>
              <a:rPr lang="ru-RU"/>
              <a:t> </a:t>
            </a:r>
            <a:r>
              <a:rPr lang="en-US"/>
              <a:t>CAPITAL</a:t>
            </a:r>
            <a:r>
              <a:rPr lang="ru-RU"/>
              <a:t>)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38866" y="3904719"/>
            <a:ext cx="184476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88">
                <a:solidFill>
                  <a:schemeClr val="accent1"/>
                </a:solidFill>
              </a:rPr>
              <a:t>/</a:t>
            </a:r>
            <a:endParaRPr lang="ru-RU" sz="1488">
              <a:solidFill>
                <a:schemeClr val="accent1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1394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 (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94401" y="142382"/>
            <a:ext cx="7171672" cy="3956791"/>
          </a:xfrm>
          <a:custGeom>
            <a:avLst/>
            <a:gdLst>
              <a:gd name="connsiteX0" fmla="*/ 0 w 7118589"/>
              <a:gd name="connsiteY0" fmla="*/ 0 h 3930991"/>
              <a:gd name="connsiteX1" fmla="*/ 7118589 w 7118589"/>
              <a:gd name="connsiteY1" fmla="*/ 0 h 3930991"/>
              <a:gd name="connsiteX2" fmla="*/ 7118589 w 7118589"/>
              <a:gd name="connsiteY2" fmla="*/ 3930991 h 3930991"/>
              <a:gd name="connsiteX3" fmla="*/ 0 w 7118589"/>
              <a:gd name="connsiteY3" fmla="*/ 3930991 h 3930991"/>
              <a:gd name="connsiteX4" fmla="*/ 0 w 7118589"/>
              <a:gd name="connsiteY4" fmla="*/ 0 h 3930991"/>
              <a:gd name="connsiteX0" fmla="*/ 0 w 7118589"/>
              <a:gd name="connsiteY0" fmla="*/ 0 h 3930991"/>
              <a:gd name="connsiteX1" fmla="*/ 7118589 w 7118589"/>
              <a:gd name="connsiteY1" fmla="*/ 0 h 3930991"/>
              <a:gd name="connsiteX2" fmla="*/ 7111215 w 7118589"/>
              <a:gd name="connsiteY2" fmla="*/ 3650772 h 3930991"/>
              <a:gd name="connsiteX3" fmla="*/ 0 w 7118589"/>
              <a:gd name="connsiteY3" fmla="*/ 3930991 h 3930991"/>
              <a:gd name="connsiteX4" fmla="*/ 0 w 7118589"/>
              <a:gd name="connsiteY4" fmla="*/ 0 h 3930991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239633 w 7118589"/>
              <a:gd name="connsiteY3" fmla="*/ 3939244 h 3939244"/>
              <a:gd name="connsiteX4" fmla="*/ 0 w 7118589"/>
              <a:gd name="connsiteY4" fmla="*/ 3930991 h 3939244"/>
              <a:gd name="connsiteX5" fmla="*/ 0 w 7118589"/>
              <a:gd name="connsiteY5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36106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42685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2686721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2804098 w 7118589"/>
              <a:gd name="connsiteY3" fmla="*/ 3618831 h 3935954"/>
              <a:gd name="connsiteX4" fmla="*/ 2686721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9167"/>
              <a:gd name="connsiteY0" fmla="*/ 0 h 3935954"/>
              <a:gd name="connsiteX1" fmla="*/ 7118589 w 7119167"/>
              <a:gd name="connsiteY1" fmla="*/ 0 h 3935954"/>
              <a:gd name="connsiteX2" fmla="*/ 7119167 w 7119167"/>
              <a:gd name="connsiteY2" fmla="*/ 3626919 h 3935954"/>
              <a:gd name="connsiteX3" fmla="*/ 2804098 w 7119167"/>
              <a:gd name="connsiteY3" fmla="*/ 3618831 h 3935954"/>
              <a:gd name="connsiteX4" fmla="*/ 2686721 w 7119167"/>
              <a:gd name="connsiteY4" fmla="*/ 3935954 h 3935954"/>
              <a:gd name="connsiteX5" fmla="*/ 0 w 7119167"/>
              <a:gd name="connsiteY5" fmla="*/ 3930991 h 3935954"/>
              <a:gd name="connsiteX6" fmla="*/ 0 w 7119167"/>
              <a:gd name="connsiteY6" fmla="*/ 0 h 3935954"/>
              <a:gd name="connsiteX0" fmla="*/ 0 w 7119167"/>
              <a:gd name="connsiteY0" fmla="*/ 0 h 3930991"/>
              <a:gd name="connsiteX1" fmla="*/ 7118589 w 7119167"/>
              <a:gd name="connsiteY1" fmla="*/ 0 h 3930991"/>
              <a:gd name="connsiteX2" fmla="*/ 7119167 w 7119167"/>
              <a:gd name="connsiteY2" fmla="*/ 3626919 h 3930991"/>
              <a:gd name="connsiteX3" fmla="*/ 2804098 w 7119167"/>
              <a:gd name="connsiteY3" fmla="*/ 3618831 h 3930991"/>
              <a:gd name="connsiteX4" fmla="*/ 2686721 w 7119167"/>
              <a:gd name="connsiteY4" fmla="*/ 3928003 h 3930991"/>
              <a:gd name="connsiteX5" fmla="*/ 0 w 7119167"/>
              <a:gd name="connsiteY5" fmla="*/ 3930991 h 3930991"/>
              <a:gd name="connsiteX6" fmla="*/ 0 w 7119167"/>
              <a:gd name="connsiteY6" fmla="*/ 0 h 3930991"/>
              <a:gd name="connsiteX0" fmla="*/ 0 w 7119167"/>
              <a:gd name="connsiteY0" fmla="*/ 0 h 3930991"/>
              <a:gd name="connsiteX1" fmla="*/ 7118589 w 7119167"/>
              <a:gd name="connsiteY1" fmla="*/ 0 h 3930991"/>
              <a:gd name="connsiteX2" fmla="*/ 7119167 w 7119167"/>
              <a:gd name="connsiteY2" fmla="*/ 3626919 h 3930991"/>
              <a:gd name="connsiteX3" fmla="*/ 2804098 w 7119167"/>
              <a:gd name="connsiteY3" fmla="*/ 3618831 h 3930991"/>
              <a:gd name="connsiteX4" fmla="*/ 2686721 w 7119167"/>
              <a:gd name="connsiteY4" fmla="*/ 3928003 h 3930991"/>
              <a:gd name="connsiteX5" fmla="*/ 0 w 7119167"/>
              <a:gd name="connsiteY5" fmla="*/ 3930991 h 3930991"/>
              <a:gd name="connsiteX6" fmla="*/ 0 w 7119167"/>
              <a:gd name="connsiteY6" fmla="*/ 0 h 3930991"/>
              <a:gd name="connsiteX0" fmla="*/ 0 w 7119167"/>
              <a:gd name="connsiteY0" fmla="*/ 0 h 3930991"/>
              <a:gd name="connsiteX1" fmla="*/ 7118589 w 7119167"/>
              <a:gd name="connsiteY1" fmla="*/ 0 h 3930991"/>
              <a:gd name="connsiteX2" fmla="*/ 7119167 w 7119167"/>
              <a:gd name="connsiteY2" fmla="*/ 3626919 h 3930991"/>
              <a:gd name="connsiteX3" fmla="*/ 2804098 w 7119167"/>
              <a:gd name="connsiteY3" fmla="*/ 3618831 h 3930991"/>
              <a:gd name="connsiteX4" fmla="*/ 2686721 w 7119167"/>
              <a:gd name="connsiteY4" fmla="*/ 3928003 h 3930991"/>
              <a:gd name="connsiteX5" fmla="*/ 0 w 7119167"/>
              <a:gd name="connsiteY5" fmla="*/ 3930991 h 3930991"/>
              <a:gd name="connsiteX6" fmla="*/ 0 w 7119167"/>
              <a:gd name="connsiteY6" fmla="*/ 0 h 3930991"/>
              <a:gd name="connsiteX0" fmla="*/ 0 w 7119167"/>
              <a:gd name="connsiteY0" fmla="*/ 0 h 3930991"/>
              <a:gd name="connsiteX1" fmla="*/ 7118589 w 7119167"/>
              <a:gd name="connsiteY1" fmla="*/ 0 h 3930991"/>
              <a:gd name="connsiteX2" fmla="*/ 7119167 w 7119167"/>
              <a:gd name="connsiteY2" fmla="*/ 3626919 h 3930991"/>
              <a:gd name="connsiteX3" fmla="*/ 2788196 w 7119167"/>
              <a:gd name="connsiteY3" fmla="*/ 3626782 h 3930991"/>
              <a:gd name="connsiteX4" fmla="*/ 2686721 w 7119167"/>
              <a:gd name="connsiteY4" fmla="*/ 3928003 h 3930991"/>
              <a:gd name="connsiteX5" fmla="*/ 0 w 7119167"/>
              <a:gd name="connsiteY5" fmla="*/ 3930991 h 3930991"/>
              <a:gd name="connsiteX6" fmla="*/ 0 w 7119167"/>
              <a:gd name="connsiteY6" fmla="*/ 0 h 393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19167" h="3930991">
                <a:moveTo>
                  <a:pt x="0" y="0"/>
                </a:moveTo>
                <a:lnTo>
                  <a:pt x="7118589" y="0"/>
                </a:lnTo>
                <a:cubicBezTo>
                  <a:pt x="7118782" y="1208973"/>
                  <a:pt x="7118974" y="2417946"/>
                  <a:pt x="7119167" y="3626919"/>
                </a:cubicBezTo>
                <a:lnTo>
                  <a:pt x="2788196" y="3626782"/>
                </a:lnTo>
                <a:cubicBezTo>
                  <a:pt x="2742314" y="3750334"/>
                  <a:pt x="2738389" y="3789950"/>
                  <a:pt x="2686721" y="3928003"/>
                </a:cubicBezTo>
                <a:lnTo>
                  <a:pt x="0" y="393099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194401" y="142382"/>
            <a:ext cx="3911924" cy="3962473"/>
          </a:xfrm>
          <a:custGeom>
            <a:avLst/>
            <a:gdLst>
              <a:gd name="connsiteX0" fmla="*/ 0 w 3406216"/>
              <a:gd name="connsiteY0" fmla="*/ 0 h 3936671"/>
              <a:gd name="connsiteX1" fmla="*/ 3406216 w 3406216"/>
              <a:gd name="connsiteY1" fmla="*/ 0 h 3936671"/>
              <a:gd name="connsiteX2" fmla="*/ 3406216 w 3406216"/>
              <a:gd name="connsiteY2" fmla="*/ 3936671 h 3936671"/>
              <a:gd name="connsiteX3" fmla="*/ 0 w 3406216"/>
              <a:gd name="connsiteY3" fmla="*/ 3936671 h 3936671"/>
              <a:gd name="connsiteX4" fmla="*/ 0 w 3406216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406216 w 4344470"/>
              <a:gd name="connsiteY2" fmla="*/ 3936671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056358 w 4344470"/>
              <a:gd name="connsiteY2" fmla="*/ 3912817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056358 w 4344470"/>
              <a:gd name="connsiteY2" fmla="*/ 3936670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859962"/>
              <a:gd name="connsiteY0" fmla="*/ 0 h 3936671"/>
              <a:gd name="connsiteX1" fmla="*/ 4859962 w 4859962"/>
              <a:gd name="connsiteY1" fmla="*/ 7951 h 3936671"/>
              <a:gd name="connsiteX2" fmla="*/ 3056358 w 4859962"/>
              <a:gd name="connsiteY2" fmla="*/ 3936670 h 3936671"/>
              <a:gd name="connsiteX3" fmla="*/ 0 w 4859962"/>
              <a:gd name="connsiteY3" fmla="*/ 3936671 h 3936671"/>
              <a:gd name="connsiteX4" fmla="*/ 0 w 4859962"/>
              <a:gd name="connsiteY4" fmla="*/ 0 h 3936671"/>
              <a:gd name="connsiteX0" fmla="*/ 0 w 5384499"/>
              <a:gd name="connsiteY0" fmla="*/ 7951 h 3944622"/>
              <a:gd name="connsiteX1" fmla="*/ 5384499 w 5384499"/>
              <a:gd name="connsiteY1" fmla="*/ 0 h 3944622"/>
              <a:gd name="connsiteX2" fmla="*/ 3056358 w 5384499"/>
              <a:gd name="connsiteY2" fmla="*/ 3944621 h 3944622"/>
              <a:gd name="connsiteX3" fmla="*/ 0 w 5384499"/>
              <a:gd name="connsiteY3" fmla="*/ 3944622 h 3944622"/>
              <a:gd name="connsiteX4" fmla="*/ 0 w 5384499"/>
              <a:gd name="connsiteY4" fmla="*/ 7951 h 3944622"/>
              <a:gd name="connsiteX0" fmla="*/ 0 w 5357368"/>
              <a:gd name="connsiteY0" fmla="*/ 0 h 3936671"/>
              <a:gd name="connsiteX1" fmla="*/ 5357368 w 5357368"/>
              <a:gd name="connsiteY1" fmla="*/ 0 h 3936671"/>
              <a:gd name="connsiteX2" fmla="*/ 3056358 w 5357368"/>
              <a:gd name="connsiteY2" fmla="*/ 3936670 h 3936671"/>
              <a:gd name="connsiteX3" fmla="*/ 0 w 5357368"/>
              <a:gd name="connsiteY3" fmla="*/ 3936671 h 3936671"/>
              <a:gd name="connsiteX4" fmla="*/ 0 w 5357368"/>
              <a:gd name="connsiteY4" fmla="*/ 0 h 3936671"/>
              <a:gd name="connsiteX0" fmla="*/ 0 w 4452995"/>
              <a:gd name="connsiteY0" fmla="*/ 0 h 3936671"/>
              <a:gd name="connsiteX1" fmla="*/ 4452995 w 4452995"/>
              <a:gd name="connsiteY1" fmla="*/ 0 h 3936671"/>
              <a:gd name="connsiteX2" fmla="*/ 3056358 w 4452995"/>
              <a:gd name="connsiteY2" fmla="*/ 3936670 h 3936671"/>
              <a:gd name="connsiteX3" fmla="*/ 0 w 4452995"/>
              <a:gd name="connsiteY3" fmla="*/ 3936671 h 3936671"/>
              <a:gd name="connsiteX4" fmla="*/ 0 w 4452995"/>
              <a:gd name="connsiteY4" fmla="*/ 0 h 393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2995" h="3936671">
                <a:moveTo>
                  <a:pt x="0" y="0"/>
                </a:moveTo>
                <a:lnTo>
                  <a:pt x="4452995" y="0"/>
                </a:lnTo>
                <a:lnTo>
                  <a:pt x="3056358" y="3936670"/>
                </a:lnTo>
                <a:lnTo>
                  <a:pt x="0" y="39366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BGRD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518929" y="922204"/>
            <a:ext cx="2765756" cy="104663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 (</a:t>
            </a:r>
            <a:r>
              <a:rPr lang="en-US" dirty="0"/>
              <a:t>Tahoma,</a:t>
            </a:r>
            <a:r>
              <a:rPr lang="ru-RU" dirty="0"/>
              <a:t>15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527675" y="2681868"/>
            <a:ext cx="2407947" cy="1103815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100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 презентации (</a:t>
            </a:r>
            <a:r>
              <a:rPr lang="en-US" dirty="0" err="1"/>
              <a:t>tahoma</a:t>
            </a:r>
            <a:r>
              <a:rPr lang="en-US" dirty="0"/>
              <a:t>,</a:t>
            </a:r>
            <a:r>
              <a:rPr lang="ru-RU" dirty="0"/>
              <a:t>11</a:t>
            </a:r>
            <a:r>
              <a:rPr lang="en-US" dirty="0" err="1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2869442" y="3796249"/>
            <a:ext cx="2537084" cy="308257"/>
          </a:xfrm>
          <a:custGeom>
            <a:avLst/>
            <a:gdLst>
              <a:gd name="connsiteX0" fmla="*/ 0 w 2435495"/>
              <a:gd name="connsiteY0" fmla="*/ 0 h 325647"/>
              <a:gd name="connsiteX1" fmla="*/ 2435495 w 2435495"/>
              <a:gd name="connsiteY1" fmla="*/ 0 h 325647"/>
              <a:gd name="connsiteX2" fmla="*/ 2435495 w 2435495"/>
              <a:gd name="connsiteY2" fmla="*/ 325647 h 325647"/>
              <a:gd name="connsiteX3" fmla="*/ 0 w 2435495"/>
              <a:gd name="connsiteY3" fmla="*/ 325647 h 325647"/>
              <a:gd name="connsiteX4" fmla="*/ 0 w 2435495"/>
              <a:gd name="connsiteY4" fmla="*/ 0 h 325647"/>
              <a:gd name="connsiteX0" fmla="*/ 98522 w 2435495"/>
              <a:gd name="connsiteY0" fmla="*/ 0 h 325647"/>
              <a:gd name="connsiteX1" fmla="*/ 2435495 w 2435495"/>
              <a:gd name="connsiteY1" fmla="*/ 0 h 325647"/>
              <a:gd name="connsiteX2" fmla="*/ 2435495 w 2435495"/>
              <a:gd name="connsiteY2" fmla="*/ 325647 h 325647"/>
              <a:gd name="connsiteX3" fmla="*/ 0 w 2435495"/>
              <a:gd name="connsiteY3" fmla="*/ 325647 h 325647"/>
              <a:gd name="connsiteX4" fmla="*/ 98522 w 2435495"/>
              <a:gd name="connsiteY4" fmla="*/ 0 h 325647"/>
              <a:gd name="connsiteX0" fmla="*/ 98522 w 2530937"/>
              <a:gd name="connsiteY0" fmla="*/ 0 h 325647"/>
              <a:gd name="connsiteX1" fmla="*/ 2530937 w 2530937"/>
              <a:gd name="connsiteY1" fmla="*/ 9236 h 325647"/>
              <a:gd name="connsiteX2" fmla="*/ 2435495 w 2530937"/>
              <a:gd name="connsiteY2" fmla="*/ 325647 h 325647"/>
              <a:gd name="connsiteX3" fmla="*/ 0 w 2530937"/>
              <a:gd name="connsiteY3" fmla="*/ 325647 h 325647"/>
              <a:gd name="connsiteX4" fmla="*/ 98522 w 2530937"/>
              <a:gd name="connsiteY4" fmla="*/ 0 h 325647"/>
              <a:gd name="connsiteX0" fmla="*/ 98522 w 2530937"/>
              <a:gd name="connsiteY0" fmla="*/ 0 h 325647"/>
              <a:gd name="connsiteX1" fmla="*/ 2530937 w 2530937"/>
              <a:gd name="connsiteY1" fmla="*/ 9236 h 325647"/>
              <a:gd name="connsiteX2" fmla="*/ 2435495 w 2530937"/>
              <a:gd name="connsiteY2" fmla="*/ 325647 h 325647"/>
              <a:gd name="connsiteX3" fmla="*/ 0 w 2530937"/>
              <a:gd name="connsiteY3" fmla="*/ 325647 h 325647"/>
              <a:gd name="connsiteX4" fmla="*/ 98522 w 2530937"/>
              <a:gd name="connsiteY4" fmla="*/ 0 h 325647"/>
              <a:gd name="connsiteX0" fmla="*/ 98522 w 2534016"/>
              <a:gd name="connsiteY0" fmla="*/ 3079 h 328726"/>
              <a:gd name="connsiteX1" fmla="*/ 2534016 w 2534016"/>
              <a:gd name="connsiteY1" fmla="*/ 0 h 328726"/>
              <a:gd name="connsiteX2" fmla="*/ 2435495 w 2534016"/>
              <a:gd name="connsiteY2" fmla="*/ 328726 h 328726"/>
              <a:gd name="connsiteX3" fmla="*/ 0 w 2534016"/>
              <a:gd name="connsiteY3" fmla="*/ 328726 h 328726"/>
              <a:gd name="connsiteX4" fmla="*/ 98522 w 2534016"/>
              <a:gd name="connsiteY4" fmla="*/ 3079 h 328726"/>
              <a:gd name="connsiteX0" fmla="*/ 98522 w 2534016"/>
              <a:gd name="connsiteY0" fmla="*/ 0 h 325647"/>
              <a:gd name="connsiteX1" fmla="*/ 2534016 w 2534016"/>
              <a:gd name="connsiteY1" fmla="*/ 0 h 325647"/>
              <a:gd name="connsiteX2" fmla="*/ 2435495 w 2534016"/>
              <a:gd name="connsiteY2" fmla="*/ 325647 h 325647"/>
              <a:gd name="connsiteX3" fmla="*/ 0 w 2534016"/>
              <a:gd name="connsiteY3" fmla="*/ 325647 h 325647"/>
              <a:gd name="connsiteX4" fmla="*/ 98522 w 2534016"/>
              <a:gd name="connsiteY4" fmla="*/ 0 h 32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4016" h="325647">
                <a:moveTo>
                  <a:pt x="98522" y="0"/>
                </a:moveTo>
                <a:lnTo>
                  <a:pt x="2534016" y="0"/>
                </a:lnTo>
                <a:lnTo>
                  <a:pt x="2435495" y="325647"/>
                </a:lnTo>
                <a:lnTo>
                  <a:pt x="0" y="325647"/>
                </a:lnTo>
                <a:lnTo>
                  <a:pt x="98522" y="0"/>
                </a:lnTo>
                <a:close/>
              </a:path>
            </a:pathLst>
          </a:custGeom>
          <a:solidFill>
            <a:srgbClr val="649DC0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bgrd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3005869" y="3823352"/>
            <a:ext cx="2264229" cy="247092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800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ДОПИНФОРМАЦИЯ (</a:t>
            </a:r>
            <a:r>
              <a:rPr lang="en-US" dirty="0"/>
              <a:t>TAHOMA,</a:t>
            </a:r>
            <a:r>
              <a:rPr lang="ru-RU" dirty="0"/>
              <a:t> 8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59605" y="3829907"/>
            <a:ext cx="1544376" cy="2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20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 (pr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5331" y="206768"/>
            <a:ext cx="1898473" cy="270536"/>
          </a:xfrm>
          <a:prstGeom prst="rect">
            <a:avLst/>
          </a:prstGeom>
        </p:spPr>
      </p:pic>
      <p:sp>
        <p:nvSpPr>
          <p:cNvPr id="11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-2" y="-1"/>
            <a:ext cx="3213465" cy="4256981"/>
          </a:xfrm>
          <a:custGeom>
            <a:avLst/>
            <a:gdLst>
              <a:gd name="connsiteX0" fmla="*/ 0 w 3406216"/>
              <a:gd name="connsiteY0" fmla="*/ 0 h 3936671"/>
              <a:gd name="connsiteX1" fmla="*/ 3406216 w 3406216"/>
              <a:gd name="connsiteY1" fmla="*/ 0 h 3936671"/>
              <a:gd name="connsiteX2" fmla="*/ 3406216 w 3406216"/>
              <a:gd name="connsiteY2" fmla="*/ 3936671 h 3936671"/>
              <a:gd name="connsiteX3" fmla="*/ 0 w 3406216"/>
              <a:gd name="connsiteY3" fmla="*/ 3936671 h 3936671"/>
              <a:gd name="connsiteX4" fmla="*/ 0 w 3406216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406216 w 4344470"/>
              <a:gd name="connsiteY2" fmla="*/ 3936671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056358 w 4344470"/>
              <a:gd name="connsiteY2" fmla="*/ 3912817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056358 w 4344470"/>
              <a:gd name="connsiteY2" fmla="*/ 3936670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859962"/>
              <a:gd name="connsiteY0" fmla="*/ 0 h 3936671"/>
              <a:gd name="connsiteX1" fmla="*/ 4859962 w 4859962"/>
              <a:gd name="connsiteY1" fmla="*/ 7951 h 3936671"/>
              <a:gd name="connsiteX2" fmla="*/ 3056358 w 4859962"/>
              <a:gd name="connsiteY2" fmla="*/ 3936670 h 3936671"/>
              <a:gd name="connsiteX3" fmla="*/ 0 w 4859962"/>
              <a:gd name="connsiteY3" fmla="*/ 3936671 h 3936671"/>
              <a:gd name="connsiteX4" fmla="*/ 0 w 4859962"/>
              <a:gd name="connsiteY4" fmla="*/ 0 h 3936671"/>
              <a:gd name="connsiteX0" fmla="*/ 0 w 5384499"/>
              <a:gd name="connsiteY0" fmla="*/ 7951 h 3944622"/>
              <a:gd name="connsiteX1" fmla="*/ 5384499 w 5384499"/>
              <a:gd name="connsiteY1" fmla="*/ 0 h 3944622"/>
              <a:gd name="connsiteX2" fmla="*/ 3056358 w 5384499"/>
              <a:gd name="connsiteY2" fmla="*/ 3944621 h 3944622"/>
              <a:gd name="connsiteX3" fmla="*/ 0 w 5384499"/>
              <a:gd name="connsiteY3" fmla="*/ 3944622 h 3944622"/>
              <a:gd name="connsiteX4" fmla="*/ 0 w 5384499"/>
              <a:gd name="connsiteY4" fmla="*/ 7951 h 3944622"/>
              <a:gd name="connsiteX0" fmla="*/ 0 w 5357368"/>
              <a:gd name="connsiteY0" fmla="*/ 0 h 3936671"/>
              <a:gd name="connsiteX1" fmla="*/ 5357368 w 5357368"/>
              <a:gd name="connsiteY1" fmla="*/ 0 h 3936671"/>
              <a:gd name="connsiteX2" fmla="*/ 3056358 w 5357368"/>
              <a:gd name="connsiteY2" fmla="*/ 3936670 h 3936671"/>
              <a:gd name="connsiteX3" fmla="*/ 0 w 5357368"/>
              <a:gd name="connsiteY3" fmla="*/ 3936671 h 3936671"/>
              <a:gd name="connsiteX4" fmla="*/ 0 w 5357368"/>
              <a:gd name="connsiteY4" fmla="*/ 0 h 3936671"/>
              <a:gd name="connsiteX0" fmla="*/ 0 w 4452995"/>
              <a:gd name="connsiteY0" fmla="*/ 0 h 3936671"/>
              <a:gd name="connsiteX1" fmla="*/ 4452995 w 4452995"/>
              <a:gd name="connsiteY1" fmla="*/ 0 h 3936671"/>
              <a:gd name="connsiteX2" fmla="*/ 3056358 w 4452995"/>
              <a:gd name="connsiteY2" fmla="*/ 3936670 h 3936671"/>
              <a:gd name="connsiteX3" fmla="*/ 0 w 4452995"/>
              <a:gd name="connsiteY3" fmla="*/ 3936671 h 3936671"/>
              <a:gd name="connsiteX4" fmla="*/ 0 w 4452995"/>
              <a:gd name="connsiteY4" fmla="*/ 0 h 3936671"/>
              <a:gd name="connsiteX0" fmla="*/ 3008365 w 4452995"/>
              <a:gd name="connsiteY0" fmla="*/ 0 h 3936671"/>
              <a:gd name="connsiteX1" fmla="*/ 4452995 w 4452995"/>
              <a:gd name="connsiteY1" fmla="*/ 0 h 3936671"/>
              <a:gd name="connsiteX2" fmla="*/ 3056358 w 4452995"/>
              <a:gd name="connsiteY2" fmla="*/ 3936670 h 3936671"/>
              <a:gd name="connsiteX3" fmla="*/ 0 w 4452995"/>
              <a:gd name="connsiteY3" fmla="*/ 3936671 h 3936671"/>
              <a:gd name="connsiteX4" fmla="*/ 3008365 w 4452995"/>
              <a:gd name="connsiteY4" fmla="*/ 0 h 3936671"/>
              <a:gd name="connsiteX0" fmla="*/ 0 w 1444630"/>
              <a:gd name="connsiteY0" fmla="*/ 0 h 3936670"/>
              <a:gd name="connsiteX1" fmla="*/ 1444630 w 1444630"/>
              <a:gd name="connsiteY1" fmla="*/ 0 h 3936670"/>
              <a:gd name="connsiteX2" fmla="*/ 47993 w 1444630"/>
              <a:gd name="connsiteY2" fmla="*/ 3936670 h 3936670"/>
              <a:gd name="connsiteX3" fmla="*/ 15750 w 1444630"/>
              <a:gd name="connsiteY3" fmla="*/ 3920543 h 3936670"/>
              <a:gd name="connsiteX4" fmla="*/ 0 w 1444630"/>
              <a:gd name="connsiteY4" fmla="*/ 0 h 3936670"/>
              <a:gd name="connsiteX0" fmla="*/ 1 w 1444631"/>
              <a:gd name="connsiteY0" fmla="*/ 0 h 3960863"/>
              <a:gd name="connsiteX1" fmla="*/ 1444631 w 1444631"/>
              <a:gd name="connsiteY1" fmla="*/ 0 h 3960863"/>
              <a:gd name="connsiteX2" fmla="*/ 47994 w 1444631"/>
              <a:gd name="connsiteY2" fmla="*/ 3936670 h 3960863"/>
              <a:gd name="connsiteX3" fmla="*/ 0 w 1444631"/>
              <a:gd name="connsiteY3" fmla="*/ 3960863 h 3960863"/>
              <a:gd name="connsiteX4" fmla="*/ 1 w 1444631"/>
              <a:gd name="connsiteY4" fmla="*/ 0 h 3960863"/>
              <a:gd name="connsiteX0" fmla="*/ 1 w 1444631"/>
              <a:gd name="connsiteY0" fmla="*/ 0 h 3960863"/>
              <a:gd name="connsiteX1" fmla="*/ 1444631 w 1444631"/>
              <a:gd name="connsiteY1" fmla="*/ 0 h 3960863"/>
              <a:gd name="connsiteX2" fmla="*/ 627904 w 1444631"/>
              <a:gd name="connsiteY2" fmla="*/ 3936671 h 3960863"/>
              <a:gd name="connsiteX3" fmla="*/ 0 w 1444631"/>
              <a:gd name="connsiteY3" fmla="*/ 3960863 h 3960863"/>
              <a:gd name="connsiteX4" fmla="*/ 1 w 1444631"/>
              <a:gd name="connsiteY4" fmla="*/ 0 h 3960863"/>
              <a:gd name="connsiteX0" fmla="*/ 1 w 1444631"/>
              <a:gd name="connsiteY0" fmla="*/ 0 h 3960863"/>
              <a:gd name="connsiteX1" fmla="*/ 1444631 w 1444631"/>
              <a:gd name="connsiteY1" fmla="*/ 0 h 3960863"/>
              <a:gd name="connsiteX2" fmla="*/ 876389 w 1444631"/>
              <a:gd name="connsiteY2" fmla="*/ 3936672 h 3960863"/>
              <a:gd name="connsiteX3" fmla="*/ 0 w 1444631"/>
              <a:gd name="connsiteY3" fmla="*/ 3960863 h 3960863"/>
              <a:gd name="connsiteX4" fmla="*/ 1 w 1444631"/>
              <a:gd name="connsiteY4" fmla="*/ 0 h 3960863"/>
              <a:gd name="connsiteX0" fmla="*/ 1 w 1444631"/>
              <a:gd name="connsiteY0" fmla="*/ 0 h 3936672"/>
              <a:gd name="connsiteX1" fmla="*/ 1444631 w 1444631"/>
              <a:gd name="connsiteY1" fmla="*/ 0 h 3936672"/>
              <a:gd name="connsiteX2" fmla="*/ 876389 w 1444631"/>
              <a:gd name="connsiteY2" fmla="*/ 3936672 h 3936672"/>
              <a:gd name="connsiteX3" fmla="*/ 0 w 1444631"/>
              <a:gd name="connsiteY3" fmla="*/ 3885038 h 3936672"/>
              <a:gd name="connsiteX4" fmla="*/ 1 w 1444631"/>
              <a:gd name="connsiteY4" fmla="*/ 0 h 3936672"/>
              <a:gd name="connsiteX0" fmla="*/ 1 w 1444631"/>
              <a:gd name="connsiteY0" fmla="*/ 0 h 3941908"/>
              <a:gd name="connsiteX1" fmla="*/ 1444631 w 1444631"/>
              <a:gd name="connsiteY1" fmla="*/ 0 h 3941908"/>
              <a:gd name="connsiteX2" fmla="*/ 876389 w 1444631"/>
              <a:gd name="connsiteY2" fmla="*/ 3936672 h 3941908"/>
              <a:gd name="connsiteX3" fmla="*/ 0 w 1444631"/>
              <a:gd name="connsiteY3" fmla="*/ 3941908 h 3941908"/>
              <a:gd name="connsiteX4" fmla="*/ 1 w 1444631"/>
              <a:gd name="connsiteY4" fmla="*/ 0 h 394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4631" h="3941908">
                <a:moveTo>
                  <a:pt x="1" y="0"/>
                </a:moveTo>
                <a:lnTo>
                  <a:pt x="1444631" y="0"/>
                </a:lnTo>
                <a:lnTo>
                  <a:pt x="876389" y="3936672"/>
                </a:lnTo>
                <a:lnTo>
                  <a:pt x="0" y="3941908"/>
                </a:lnTo>
                <a:cubicBezTo>
                  <a:pt x="0" y="2621620"/>
                  <a:pt x="1" y="1320288"/>
                  <a:pt x="1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BGRD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752619" y="1057700"/>
            <a:ext cx="3515730" cy="1330657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spc="3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 (</a:t>
            </a:r>
            <a:r>
              <a:rPr lang="en-US" dirty="0"/>
              <a:t>Tahoma,</a:t>
            </a:r>
            <a:r>
              <a:rPr lang="ru-RU" dirty="0"/>
              <a:t>16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2838995" y="2575847"/>
            <a:ext cx="4354810" cy="590164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100" b="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 презентации (</a:t>
            </a:r>
            <a:r>
              <a:rPr lang="en-US" dirty="0" err="1"/>
              <a:t>tahoma</a:t>
            </a:r>
            <a:r>
              <a:rPr lang="en-US" dirty="0"/>
              <a:t>,</a:t>
            </a:r>
            <a:r>
              <a:rPr lang="ru-RU" dirty="0"/>
              <a:t>11</a:t>
            </a:r>
            <a:r>
              <a:rPr lang="en-US" dirty="0" err="1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2099537" y="3404519"/>
            <a:ext cx="5460138" cy="336240"/>
          </a:xfrm>
          <a:custGeom>
            <a:avLst/>
            <a:gdLst>
              <a:gd name="connsiteX0" fmla="*/ 0 w 2435495"/>
              <a:gd name="connsiteY0" fmla="*/ 0 h 325647"/>
              <a:gd name="connsiteX1" fmla="*/ 2435495 w 2435495"/>
              <a:gd name="connsiteY1" fmla="*/ 0 h 325647"/>
              <a:gd name="connsiteX2" fmla="*/ 2435495 w 2435495"/>
              <a:gd name="connsiteY2" fmla="*/ 325647 h 325647"/>
              <a:gd name="connsiteX3" fmla="*/ 0 w 2435495"/>
              <a:gd name="connsiteY3" fmla="*/ 325647 h 325647"/>
              <a:gd name="connsiteX4" fmla="*/ 0 w 2435495"/>
              <a:gd name="connsiteY4" fmla="*/ 0 h 325647"/>
              <a:gd name="connsiteX0" fmla="*/ 98522 w 2435495"/>
              <a:gd name="connsiteY0" fmla="*/ 0 h 325647"/>
              <a:gd name="connsiteX1" fmla="*/ 2435495 w 2435495"/>
              <a:gd name="connsiteY1" fmla="*/ 0 h 325647"/>
              <a:gd name="connsiteX2" fmla="*/ 2435495 w 2435495"/>
              <a:gd name="connsiteY2" fmla="*/ 325647 h 325647"/>
              <a:gd name="connsiteX3" fmla="*/ 0 w 2435495"/>
              <a:gd name="connsiteY3" fmla="*/ 325647 h 325647"/>
              <a:gd name="connsiteX4" fmla="*/ 98522 w 2435495"/>
              <a:gd name="connsiteY4" fmla="*/ 0 h 325647"/>
              <a:gd name="connsiteX0" fmla="*/ 98522 w 2530937"/>
              <a:gd name="connsiteY0" fmla="*/ 0 h 325647"/>
              <a:gd name="connsiteX1" fmla="*/ 2530937 w 2530937"/>
              <a:gd name="connsiteY1" fmla="*/ 9236 h 325647"/>
              <a:gd name="connsiteX2" fmla="*/ 2435495 w 2530937"/>
              <a:gd name="connsiteY2" fmla="*/ 325647 h 325647"/>
              <a:gd name="connsiteX3" fmla="*/ 0 w 2530937"/>
              <a:gd name="connsiteY3" fmla="*/ 325647 h 325647"/>
              <a:gd name="connsiteX4" fmla="*/ 98522 w 2530937"/>
              <a:gd name="connsiteY4" fmla="*/ 0 h 325647"/>
              <a:gd name="connsiteX0" fmla="*/ 98522 w 2530937"/>
              <a:gd name="connsiteY0" fmla="*/ 0 h 325647"/>
              <a:gd name="connsiteX1" fmla="*/ 2530937 w 2530937"/>
              <a:gd name="connsiteY1" fmla="*/ 9236 h 325647"/>
              <a:gd name="connsiteX2" fmla="*/ 2435495 w 2530937"/>
              <a:gd name="connsiteY2" fmla="*/ 325647 h 325647"/>
              <a:gd name="connsiteX3" fmla="*/ 0 w 2530937"/>
              <a:gd name="connsiteY3" fmla="*/ 325647 h 325647"/>
              <a:gd name="connsiteX4" fmla="*/ 98522 w 2530937"/>
              <a:gd name="connsiteY4" fmla="*/ 0 h 325647"/>
              <a:gd name="connsiteX0" fmla="*/ 98522 w 2534016"/>
              <a:gd name="connsiteY0" fmla="*/ 3079 h 328726"/>
              <a:gd name="connsiteX1" fmla="*/ 2534016 w 2534016"/>
              <a:gd name="connsiteY1" fmla="*/ 0 h 328726"/>
              <a:gd name="connsiteX2" fmla="*/ 2435495 w 2534016"/>
              <a:gd name="connsiteY2" fmla="*/ 328726 h 328726"/>
              <a:gd name="connsiteX3" fmla="*/ 0 w 2534016"/>
              <a:gd name="connsiteY3" fmla="*/ 328726 h 328726"/>
              <a:gd name="connsiteX4" fmla="*/ 98522 w 2534016"/>
              <a:gd name="connsiteY4" fmla="*/ 3079 h 328726"/>
              <a:gd name="connsiteX0" fmla="*/ 98522 w 2534016"/>
              <a:gd name="connsiteY0" fmla="*/ 0 h 325647"/>
              <a:gd name="connsiteX1" fmla="*/ 2534016 w 2534016"/>
              <a:gd name="connsiteY1" fmla="*/ 0 h 325647"/>
              <a:gd name="connsiteX2" fmla="*/ 2435495 w 2534016"/>
              <a:gd name="connsiteY2" fmla="*/ 325647 h 325647"/>
              <a:gd name="connsiteX3" fmla="*/ 0 w 2534016"/>
              <a:gd name="connsiteY3" fmla="*/ 325647 h 325647"/>
              <a:gd name="connsiteX4" fmla="*/ 98522 w 2534016"/>
              <a:gd name="connsiteY4" fmla="*/ 0 h 325647"/>
              <a:gd name="connsiteX0" fmla="*/ 98522 w 2534016"/>
              <a:gd name="connsiteY0" fmla="*/ 0 h 325647"/>
              <a:gd name="connsiteX1" fmla="*/ 2534016 w 2534016"/>
              <a:gd name="connsiteY1" fmla="*/ 0 h 325647"/>
              <a:gd name="connsiteX2" fmla="*/ 2529040 w 2534016"/>
              <a:gd name="connsiteY2" fmla="*/ 316938 h 325647"/>
              <a:gd name="connsiteX3" fmla="*/ 0 w 2534016"/>
              <a:gd name="connsiteY3" fmla="*/ 325647 h 325647"/>
              <a:gd name="connsiteX4" fmla="*/ 98522 w 2534016"/>
              <a:gd name="connsiteY4" fmla="*/ 0 h 325647"/>
              <a:gd name="connsiteX0" fmla="*/ 98522 w 2534016"/>
              <a:gd name="connsiteY0" fmla="*/ 0 h 343064"/>
              <a:gd name="connsiteX1" fmla="*/ 2534016 w 2534016"/>
              <a:gd name="connsiteY1" fmla="*/ 0 h 343064"/>
              <a:gd name="connsiteX2" fmla="*/ 2529040 w 2534016"/>
              <a:gd name="connsiteY2" fmla="*/ 343064 h 343064"/>
              <a:gd name="connsiteX3" fmla="*/ 0 w 2534016"/>
              <a:gd name="connsiteY3" fmla="*/ 325647 h 343064"/>
              <a:gd name="connsiteX4" fmla="*/ 98522 w 2534016"/>
              <a:gd name="connsiteY4" fmla="*/ 0 h 343064"/>
              <a:gd name="connsiteX0" fmla="*/ 98522 w 2534016"/>
              <a:gd name="connsiteY0" fmla="*/ 0 h 343064"/>
              <a:gd name="connsiteX1" fmla="*/ 2534016 w 2534016"/>
              <a:gd name="connsiteY1" fmla="*/ 0 h 343064"/>
              <a:gd name="connsiteX2" fmla="*/ 2531972 w 2534016"/>
              <a:gd name="connsiteY2" fmla="*/ 343064 h 343064"/>
              <a:gd name="connsiteX3" fmla="*/ 0 w 2534016"/>
              <a:gd name="connsiteY3" fmla="*/ 325647 h 343064"/>
              <a:gd name="connsiteX4" fmla="*/ 98522 w 2534016"/>
              <a:gd name="connsiteY4" fmla="*/ 0 h 343064"/>
              <a:gd name="connsiteX0" fmla="*/ 98522 w 2538087"/>
              <a:gd name="connsiteY0" fmla="*/ 0 h 329416"/>
              <a:gd name="connsiteX1" fmla="*/ 2534016 w 2538087"/>
              <a:gd name="connsiteY1" fmla="*/ 0 h 329416"/>
              <a:gd name="connsiteX2" fmla="*/ 2537836 w 2538087"/>
              <a:gd name="connsiteY2" fmla="*/ 329416 h 329416"/>
              <a:gd name="connsiteX3" fmla="*/ 0 w 2538087"/>
              <a:gd name="connsiteY3" fmla="*/ 325647 h 329416"/>
              <a:gd name="connsiteX4" fmla="*/ 98522 w 2538087"/>
              <a:gd name="connsiteY4" fmla="*/ 0 h 329416"/>
              <a:gd name="connsiteX0" fmla="*/ 98522 w 2538087"/>
              <a:gd name="connsiteY0" fmla="*/ 0 h 336240"/>
              <a:gd name="connsiteX1" fmla="*/ 2534016 w 2538087"/>
              <a:gd name="connsiteY1" fmla="*/ 0 h 336240"/>
              <a:gd name="connsiteX2" fmla="*/ 2537836 w 2538087"/>
              <a:gd name="connsiteY2" fmla="*/ 336240 h 336240"/>
              <a:gd name="connsiteX3" fmla="*/ 0 w 2538087"/>
              <a:gd name="connsiteY3" fmla="*/ 325647 h 336240"/>
              <a:gd name="connsiteX4" fmla="*/ 98522 w 2538087"/>
              <a:gd name="connsiteY4" fmla="*/ 0 h 336240"/>
              <a:gd name="connsiteX0" fmla="*/ 98522 w 2538087"/>
              <a:gd name="connsiteY0" fmla="*/ 0 h 336240"/>
              <a:gd name="connsiteX1" fmla="*/ 2534016 w 2538087"/>
              <a:gd name="connsiteY1" fmla="*/ 0 h 336240"/>
              <a:gd name="connsiteX2" fmla="*/ 2537836 w 2538087"/>
              <a:gd name="connsiteY2" fmla="*/ 336240 h 336240"/>
              <a:gd name="connsiteX3" fmla="*/ 0 w 2538087"/>
              <a:gd name="connsiteY3" fmla="*/ 325647 h 336240"/>
              <a:gd name="connsiteX4" fmla="*/ 98522 w 2538087"/>
              <a:gd name="connsiteY4" fmla="*/ 0 h 336240"/>
              <a:gd name="connsiteX0" fmla="*/ 98522 w 2534016"/>
              <a:gd name="connsiteY0" fmla="*/ 0 h 336240"/>
              <a:gd name="connsiteX1" fmla="*/ 2534016 w 2534016"/>
              <a:gd name="connsiteY1" fmla="*/ 0 h 336240"/>
              <a:gd name="connsiteX2" fmla="*/ 2531972 w 2534016"/>
              <a:gd name="connsiteY2" fmla="*/ 336240 h 336240"/>
              <a:gd name="connsiteX3" fmla="*/ 0 w 2534016"/>
              <a:gd name="connsiteY3" fmla="*/ 325647 h 336240"/>
              <a:gd name="connsiteX4" fmla="*/ 98522 w 2534016"/>
              <a:gd name="connsiteY4" fmla="*/ 0 h 336240"/>
              <a:gd name="connsiteX0" fmla="*/ 116114 w 2551608"/>
              <a:gd name="connsiteY0" fmla="*/ 0 h 336240"/>
              <a:gd name="connsiteX1" fmla="*/ 2551608 w 2551608"/>
              <a:gd name="connsiteY1" fmla="*/ 0 h 336240"/>
              <a:gd name="connsiteX2" fmla="*/ 2549564 w 2551608"/>
              <a:gd name="connsiteY2" fmla="*/ 336240 h 336240"/>
              <a:gd name="connsiteX3" fmla="*/ 0 w 2551608"/>
              <a:gd name="connsiteY3" fmla="*/ 325647 h 336240"/>
              <a:gd name="connsiteX4" fmla="*/ 116114 w 2551608"/>
              <a:gd name="connsiteY4" fmla="*/ 0 h 336240"/>
              <a:gd name="connsiteX0" fmla="*/ 66270 w 2551608"/>
              <a:gd name="connsiteY0" fmla="*/ 0 h 336240"/>
              <a:gd name="connsiteX1" fmla="*/ 2551608 w 2551608"/>
              <a:gd name="connsiteY1" fmla="*/ 0 h 336240"/>
              <a:gd name="connsiteX2" fmla="*/ 2549564 w 2551608"/>
              <a:gd name="connsiteY2" fmla="*/ 336240 h 336240"/>
              <a:gd name="connsiteX3" fmla="*/ 0 w 2551608"/>
              <a:gd name="connsiteY3" fmla="*/ 325647 h 336240"/>
              <a:gd name="connsiteX4" fmla="*/ 66270 w 2551608"/>
              <a:gd name="connsiteY4" fmla="*/ 0 h 336240"/>
              <a:gd name="connsiteX0" fmla="*/ 60406 w 2545744"/>
              <a:gd name="connsiteY0" fmla="*/ 0 h 336240"/>
              <a:gd name="connsiteX1" fmla="*/ 2545744 w 2545744"/>
              <a:gd name="connsiteY1" fmla="*/ 0 h 336240"/>
              <a:gd name="connsiteX2" fmla="*/ 2543700 w 2545744"/>
              <a:gd name="connsiteY2" fmla="*/ 336240 h 336240"/>
              <a:gd name="connsiteX3" fmla="*/ 0 w 2545744"/>
              <a:gd name="connsiteY3" fmla="*/ 332471 h 336240"/>
              <a:gd name="connsiteX4" fmla="*/ 60406 w 2545744"/>
              <a:gd name="connsiteY4" fmla="*/ 0 h 336240"/>
              <a:gd name="connsiteX0" fmla="*/ 72134 w 2557472"/>
              <a:gd name="connsiteY0" fmla="*/ 0 h 339295"/>
              <a:gd name="connsiteX1" fmla="*/ 2557472 w 2557472"/>
              <a:gd name="connsiteY1" fmla="*/ 0 h 339295"/>
              <a:gd name="connsiteX2" fmla="*/ 2555428 w 2557472"/>
              <a:gd name="connsiteY2" fmla="*/ 336240 h 339295"/>
              <a:gd name="connsiteX3" fmla="*/ 0 w 2557472"/>
              <a:gd name="connsiteY3" fmla="*/ 339295 h 339295"/>
              <a:gd name="connsiteX4" fmla="*/ 72134 w 2557472"/>
              <a:gd name="connsiteY4" fmla="*/ 0 h 339295"/>
              <a:gd name="connsiteX0" fmla="*/ 63338 w 2557472"/>
              <a:gd name="connsiteY0" fmla="*/ 0 h 339295"/>
              <a:gd name="connsiteX1" fmla="*/ 2557472 w 2557472"/>
              <a:gd name="connsiteY1" fmla="*/ 0 h 339295"/>
              <a:gd name="connsiteX2" fmla="*/ 2555428 w 2557472"/>
              <a:gd name="connsiteY2" fmla="*/ 336240 h 339295"/>
              <a:gd name="connsiteX3" fmla="*/ 0 w 2557472"/>
              <a:gd name="connsiteY3" fmla="*/ 339295 h 339295"/>
              <a:gd name="connsiteX4" fmla="*/ 63338 w 2557472"/>
              <a:gd name="connsiteY4" fmla="*/ 0 h 339295"/>
              <a:gd name="connsiteX0" fmla="*/ 259781 w 2557472"/>
              <a:gd name="connsiteY0" fmla="*/ 0 h 346118"/>
              <a:gd name="connsiteX1" fmla="*/ 2557472 w 2557472"/>
              <a:gd name="connsiteY1" fmla="*/ 6823 h 346118"/>
              <a:gd name="connsiteX2" fmla="*/ 2555428 w 2557472"/>
              <a:gd name="connsiteY2" fmla="*/ 343063 h 346118"/>
              <a:gd name="connsiteX3" fmla="*/ 0 w 2557472"/>
              <a:gd name="connsiteY3" fmla="*/ 346118 h 346118"/>
              <a:gd name="connsiteX4" fmla="*/ 259781 w 2557472"/>
              <a:gd name="connsiteY4" fmla="*/ 0 h 346118"/>
              <a:gd name="connsiteX0" fmla="*/ 256849 w 2557472"/>
              <a:gd name="connsiteY0" fmla="*/ 1 h 339295"/>
              <a:gd name="connsiteX1" fmla="*/ 2557472 w 2557472"/>
              <a:gd name="connsiteY1" fmla="*/ 0 h 339295"/>
              <a:gd name="connsiteX2" fmla="*/ 2555428 w 2557472"/>
              <a:gd name="connsiteY2" fmla="*/ 336240 h 339295"/>
              <a:gd name="connsiteX3" fmla="*/ 0 w 2557472"/>
              <a:gd name="connsiteY3" fmla="*/ 339295 h 339295"/>
              <a:gd name="connsiteX4" fmla="*/ 256849 w 2557472"/>
              <a:gd name="connsiteY4" fmla="*/ 1 h 339295"/>
              <a:gd name="connsiteX0" fmla="*/ 54543 w 2355166"/>
              <a:gd name="connsiteY0" fmla="*/ 1 h 346119"/>
              <a:gd name="connsiteX1" fmla="*/ 2355166 w 2355166"/>
              <a:gd name="connsiteY1" fmla="*/ 0 h 346119"/>
              <a:gd name="connsiteX2" fmla="*/ 2353122 w 2355166"/>
              <a:gd name="connsiteY2" fmla="*/ 336240 h 346119"/>
              <a:gd name="connsiteX3" fmla="*/ 0 w 2355166"/>
              <a:gd name="connsiteY3" fmla="*/ 346119 h 346119"/>
              <a:gd name="connsiteX4" fmla="*/ 54543 w 2355166"/>
              <a:gd name="connsiteY4" fmla="*/ 1 h 346119"/>
              <a:gd name="connsiteX0" fmla="*/ 45406 w 2346029"/>
              <a:gd name="connsiteY0" fmla="*/ 1 h 336240"/>
              <a:gd name="connsiteX1" fmla="*/ 2346029 w 2346029"/>
              <a:gd name="connsiteY1" fmla="*/ 0 h 336240"/>
              <a:gd name="connsiteX2" fmla="*/ 2343985 w 2346029"/>
              <a:gd name="connsiteY2" fmla="*/ 336240 h 336240"/>
              <a:gd name="connsiteX3" fmla="*/ 0 w 2346029"/>
              <a:gd name="connsiteY3" fmla="*/ 335487 h 336240"/>
              <a:gd name="connsiteX4" fmla="*/ 45406 w 2346029"/>
              <a:gd name="connsiteY4" fmla="*/ 1 h 33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029" h="336240">
                <a:moveTo>
                  <a:pt x="45406" y="1"/>
                </a:moveTo>
                <a:lnTo>
                  <a:pt x="2346029" y="0"/>
                </a:lnTo>
                <a:cubicBezTo>
                  <a:pt x="2344370" y="105646"/>
                  <a:pt x="2345644" y="230594"/>
                  <a:pt x="2343985" y="336240"/>
                </a:cubicBezTo>
                <a:lnTo>
                  <a:pt x="0" y="335487"/>
                </a:lnTo>
                <a:lnTo>
                  <a:pt x="45406" y="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bgrd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2477068" y="3437277"/>
            <a:ext cx="4716735" cy="280731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800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ДОПИНФОРМАЦИЯ (</a:t>
            </a:r>
            <a:r>
              <a:rPr lang="en-US" dirty="0"/>
              <a:t>TAHOMA,</a:t>
            </a:r>
            <a:r>
              <a:rPr lang="ru-RU" dirty="0"/>
              <a:t> 8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</p:spTree>
    <p:extLst>
      <p:ext uri="{BB962C8B-B14F-4D97-AF65-F5344CB8AC3E}">
        <p14:creationId xmlns:p14="http://schemas.microsoft.com/office/powerpoint/2010/main" val="1077830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 (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87774" y="175508"/>
            <a:ext cx="7177452" cy="3877828"/>
          </a:xfrm>
          <a:custGeom>
            <a:avLst/>
            <a:gdLst>
              <a:gd name="connsiteX0" fmla="*/ 0 w 7118589"/>
              <a:gd name="connsiteY0" fmla="*/ 0 h 3930991"/>
              <a:gd name="connsiteX1" fmla="*/ 7118589 w 7118589"/>
              <a:gd name="connsiteY1" fmla="*/ 0 h 3930991"/>
              <a:gd name="connsiteX2" fmla="*/ 7118589 w 7118589"/>
              <a:gd name="connsiteY2" fmla="*/ 3930991 h 3930991"/>
              <a:gd name="connsiteX3" fmla="*/ 0 w 7118589"/>
              <a:gd name="connsiteY3" fmla="*/ 3930991 h 3930991"/>
              <a:gd name="connsiteX4" fmla="*/ 0 w 7118589"/>
              <a:gd name="connsiteY4" fmla="*/ 0 h 3930991"/>
              <a:gd name="connsiteX0" fmla="*/ 0 w 7118589"/>
              <a:gd name="connsiteY0" fmla="*/ 0 h 3930991"/>
              <a:gd name="connsiteX1" fmla="*/ 7118589 w 7118589"/>
              <a:gd name="connsiteY1" fmla="*/ 0 h 3930991"/>
              <a:gd name="connsiteX2" fmla="*/ 7111215 w 7118589"/>
              <a:gd name="connsiteY2" fmla="*/ 3650772 h 3930991"/>
              <a:gd name="connsiteX3" fmla="*/ 0 w 7118589"/>
              <a:gd name="connsiteY3" fmla="*/ 3930991 h 3930991"/>
              <a:gd name="connsiteX4" fmla="*/ 0 w 7118589"/>
              <a:gd name="connsiteY4" fmla="*/ 0 h 3930991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239633 w 7118589"/>
              <a:gd name="connsiteY3" fmla="*/ 3939244 h 3939244"/>
              <a:gd name="connsiteX4" fmla="*/ 0 w 7118589"/>
              <a:gd name="connsiteY4" fmla="*/ 3930991 h 3939244"/>
              <a:gd name="connsiteX5" fmla="*/ 0 w 7118589"/>
              <a:gd name="connsiteY5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36106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42685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3922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39220 h 3935954"/>
              <a:gd name="connsiteX0" fmla="*/ 0 w 7118589"/>
              <a:gd name="connsiteY0" fmla="*/ 0 h 3896734"/>
              <a:gd name="connsiteX1" fmla="*/ 7118589 w 7118589"/>
              <a:gd name="connsiteY1" fmla="*/ 16808 h 3896734"/>
              <a:gd name="connsiteX2" fmla="*/ 7111215 w 7118589"/>
              <a:gd name="connsiteY2" fmla="*/ 3611552 h 3896734"/>
              <a:gd name="connsiteX3" fmla="*/ 5372369 w 7118589"/>
              <a:gd name="connsiteY3" fmla="*/ 3603465 h 3896734"/>
              <a:gd name="connsiteX4" fmla="*/ 5223187 w 7118589"/>
              <a:gd name="connsiteY4" fmla="*/ 3896734 h 3896734"/>
              <a:gd name="connsiteX5" fmla="*/ 0 w 7118589"/>
              <a:gd name="connsiteY5" fmla="*/ 3891771 h 3896734"/>
              <a:gd name="connsiteX6" fmla="*/ 0 w 7118589"/>
              <a:gd name="connsiteY6" fmla="*/ 0 h 3896734"/>
              <a:gd name="connsiteX0" fmla="*/ 0 w 7124123"/>
              <a:gd name="connsiteY0" fmla="*/ 0 h 3896734"/>
              <a:gd name="connsiteX1" fmla="*/ 7124123 w 7124123"/>
              <a:gd name="connsiteY1" fmla="*/ 11204 h 3896734"/>
              <a:gd name="connsiteX2" fmla="*/ 7111215 w 7124123"/>
              <a:gd name="connsiteY2" fmla="*/ 3611552 h 3896734"/>
              <a:gd name="connsiteX3" fmla="*/ 5372369 w 7124123"/>
              <a:gd name="connsiteY3" fmla="*/ 3603465 h 3896734"/>
              <a:gd name="connsiteX4" fmla="*/ 5223187 w 7124123"/>
              <a:gd name="connsiteY4" fmla="*/ 3896734 h 3896734"/>
              <a:gd name="connsiteX5" fmla="*/ 0 w 7124123"/>
              <a:gd name="connsiteY5" fmla="*/ 3891771 h 3896734"/>
              <a:gd name="connsiteX6" fmla="*/ 0 w 7124123"/>
              <a:gd name="connsiteY6" fmla="*/ 0 h 389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4123" h="3896734">
                <a:moveTo>
                  <a:pt x="0" y="0"/>
                </a:moveTo>
                <a:lnTo>
                  <a:pt x="7124123" y="11204"/>
                </a:lnTo>
                <a:cubicBezTo>
                  <a:pt x="7119820" y="1211320"/>
                  <a:pt x="7115518" y="2411436"/>
                  <a:pt x="7111215" y="3611552"/>
                </a:cubicBezTo>
                <a:lnTo>
                  <a:pt x="5372369" y="3603465"/>
                </a:lnTo>
                <a:cubicBezTo>
                  <a:pt x="5318536" y="3703163"/>
                  <a:pt x="5306660" y="3726876"/>
                  <a:pt x="5223187" y="3896734"/>
                </a:cubicBezTo>
                <a:lnTo>
                  <a:pt x="0" y="389177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0576" y="3831730"/>
            <a:ext cx="1583405" cy="225637"/>
          </a:xfrm>
          <a:prstGeom prst="rect">
            <a:avLst/>
          </a:prstGeom>
        </p:spPr>
      </p:pic>
      <p:sp>
        <p:nvSpPr>
          <p:cNvPr id="19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187774" y="2730524"/>
            <a:ext cx="7169794" cy="1120426"/>
          </a:xfrm>
          <a:custGeom>
            <a:avLst/>
            <a:gdLst>
              <a:gd name="connsiteX0" fmla="*/ 0 w 7118589"/>
              <a:gd name="connsiteY0" fmla="*/ 0 h 1197907"/>
              <a:gd name="connsiteX1" fmla="*/ 7118589 w 7118589"/>
              <a:gd name="connsiteY1" fmla="*/ 0 h 1197907"/>
              <a:gd name="connsiteX2" fmla="*/ 7118589 w 7118589"/>
              <a:gd name="connsiteY2" fmla="*/ 1197907 h 1197907"/>
              <a:gd name="connsiteX3" fmla="*/ 0 w 7118589"/>
              <a:gd name="connsiteY3" fmla="*/ 1197907 h 1197907"/>
              <a:gd name="connsiteX4" fmla="*/ 0 w 7118589"/>
              <a:gd name="connsiteY4" fmla="*/ 0 h 1197907"/>
              <a:gd name="connsiteX0" fmla="*/ 0 w 7118589"/>
              <a:gd name="connsiteY0" fmla="*/ 0 h 1197907"/>
              <a:gd name="connsiteX1" fmla="*/ 7118589 w 7118589"/>
              <a:gd name="connsiteY1" fmla="*/ 0 h 1197907"/>
              <a:gd name="connsiteX2" fmla="*/ 7112612 w 7118589"/>
              <a:gd name="connsiteY2" fmla="*/ 833343 h 1197907"/>
              <a:gd name="connsiteX3" fmla="*/ 0 w 7118589"/>
              <a:gd name="connsiteY3" fmla="*/ 1197907 h 1197907"/>
              <a:gd name="connsiteX4" fmla="*/ 0 w 7118589"/>
              <a:gd name="connsiteY4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64825 h 1197907"/>
              <a:gd name="connsiteX3" fmla="*/ 0 w 7119164"/>
              <a:gd name="connsiteY3" fmla="*/ 1197907 h 1197907"/>
              <a:gd name="connsiteX4" fmla="*/ 0 w 7119164"/>
              <a:gd name="connsiteY4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0 w 7119164"/>
              <a:gd name="connsiteY3" fmla="*/ 1197907 h 1197907"/>
              <a:gd name="connsiteX4" fmla="*/ 0 w 7119164"/>
              <a:gd name="connsiteY4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08979 w 7119164"/>
              <a:gd name="connsiteY3" fmla="*/ 1195294 h 1197907"/>
              <a:gd name="connsiteX4" fmla="*/ 0 w 7119164"/>
              <a:gd name="connsiteY4" fmla="*/ 1197907 h 1197907"/>
              <a:gd name="connsiteX5" fmla="*/ 0 w 7119164"/>
              <a:gd name="connsiteY5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38861 w 7119164"/>
              <a:gd name="connsiteY3" fmla="*/ 944282 h 1197907"/>
              <a:gd name="connsiteX4" fmla="*/ 0 w 7119164"/>
              <a:gd name="connsiteY4" fmla="*/ 1197907 h 1197907"/>
              <a:gd name="connsiteX5" fmla="*/ 0 w 7119164"/>
              <a:gd name="connsiteY5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38861 w 7119164"/>
              <a:gd name="connsiteY3" fmla="*/ 944282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38861 w 7119164"/>
              <a:gd name="connsiteY3" fmla="*/ 944282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38861 w 7119164"/>
              <a:gd name="connsiteY3" fmla="*/ 944282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58130 w 7119164"/>
              <a:gd name="connsiteY3" fmla="*/ 912477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58130 w 7119164"/>
              <a:gd name="connsiteY3" fmla="*/ 912477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58130 w 7119164"/>
              <a:gd name="connsiteY3" fmla="*/ 912477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66081 w 7119164"/>
              <a:gd name="connsiteY3" fmla="*/ 900550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66081 w 7119164"/>
              <a:gd name="connsiteY3" fmla="*/ 900550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66081 w 7119164"/>
              <a:gd name="connsiteY3" fmla="*/ 900550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8589"/>
              <a:gd name="connsiteY0" fmla="*/ 0 h 1197907"/>
              <a:gd name="connsiteX1" fmla="*/ 7118589 w 7118589"/>
              <a:gd name="connsiteY1" fmla="*/ 0 h 1197907"/>
              <a:gd name="connsiteX2" fmla="*/ 7113826 w 7118589"/>
              <a:gd name="connsiteY2" fmla="*/ 914585 h 1197907"/>
              <a:gd name="connsiteX3" fmla="*/ 5366081 w 7118589"/>
              <a:gd name="connsiteY3" fmla="*/ 900550 h 1197907"/>
              <a:gd name="connsiteX4" fmla="*/ 5220932 w 7118589"/>
              <a:gd name="connsiteY4" fmla="*/ 1195294 h 1197907"/>
              <a:gd name="connsiteX5" fmla="*/ 0 w 7118589"/>
              <a:gd name="connsiteY5" fmla="*/ 1197907 h 1197907"/>
              <a:gd name="connsiteX6" fmla="*/ 0 w 7118589"/>
              <a:gd name="connsiteY6" fmla="*/ 0 h 1197907"/>
              <a:gd name="connsiteX0" fmla="*/ 0 w 7118589"/>
              <a:gd name="connsiteY0" fmla="*/ 0 h 1197907"/>
              <a:gd name="connsiteX1" fmla="*/ 7118589 w 7118589"/>
              <a:gd name="connsiteY1" fmla="*/ 0 h 1197907"/>
              <a:gd name="connsiteX2" fmla="*/ 7113826 w 7118589"/>
              <a:gd name="connsiteY2" fmla="*/ 914585 h 1197907"/>
              <a:gd name="connsiteX3" fmla="*/ 5366081 w 7118589"/>
              <a:gd name="connsiteY3" fmla="*/ 900550 h 1197907"/>
              <a:gd name="connsiteX4" fmla="*/ 5220932 w 7118589"/>
              <a:gd name="connsiteY4" fmla="*/ 1195294 h 1197907"/>
              <a:gd name="connsiteX5" fmla="*/ 0 w 7118589"/>
              <a:gd name="connsiteY5" fmla="*/ 1197907 h 1197907"/>
              <a:gd name="connsiteX6" fmla="*/ 0 w 7118589"/>
              <a:gd name="connsiteY6" fmla="*/ 0 h 1197907"/>
              <a:gd name="connsiteX0" fmla="*/ 0 w 7116208"/>
              <a:gd name="connsiteY0" fmla="*/ 0 h 1197907"/>
              <a:gd name="connsiteX1" fmla="*/ 7116208 w 7116208"/>
              <a:gd name="connsiteY1" fmla="*/ 0 h 1197907"/>
              <a:gd name="connsiteX2" fmla="*/ 7113826 w 7116208"/>
              <a:gd name="connsiteY2" fmla="*/ 914585 h 1197907"/>
              <a:gd name="connsiteX3" fmla="*/ 5366081 w 7116208"/>
              <a:gd name="connsiteY3" fmla="*/ 900550 h 1197907"/>
              <a:gd name="connsiteX4" fmla="*/ 5220932 w 7116208"/>
              <a:gd name="connsiteY4" fmla="*/ 1195294 h 1197907"/>
              <a:gd name="connsiteX5" fmla="*/ 0 w 7116208"/>
              <a:gd name="connsiteY5" fmla="*/ 1197907 h 1197907"/>
              <a:gd name="connsiteX6" fmla="*/ 0 w 7116208"/>
              <a:gd name="connsiteY6" fmla="*/ 0 h 1197907"/>
              <a:gd name="connsiteX0" fmla="*/ 0 w 7116208"/>
              <a:gd name="connsiteY0" fmla="*/ 0 h 1197907"/>
              <a:gd name="connsiteX1" fmla="*/ 7116208 w 7116208"/>
              <a:gd name="connsiteY1" fmla="*/ 0 h 1197907"/>
              <a:gd name="connsiteX2" fmla="*/ 7113826 w 7116208"/>
              <a:gd name="connsiteY2" fmla="*/ 914585 h 1197907"/>
              <a:gd name="connsiteX3" fmla="*/ 5373224 w 7116208"/>
              <a:gd name="connsiteY3" fmla="*/ 907694 h 1197907"/>
              <a:gd name="connsiteX4" fmla="*/ 5220932 w 7116208"/>
              <a:gd name="connsiteY4" fmla="*/ 1195294 h 1197907"/>
              <a:gd name="connsiteX5" fmla="*/ 0 w 7116208"/>
              <a:gd name="connsiteY5" fmla="*/ 1197907 h 1197907"/>
              <a:gd name="connsiteX6" fmla="*/ 0 w 7116208"/>
              <a:gd name="connsiteY6" fmla="*/ 0 h 1197907"/>
              <a:gd name="connsiteX0" fmla="*/ 0 w 7116208"/>
              <a:gd name="connsiteY0" fmla="*/ 0 h 1197907"/>
              <a:gd name="connsiteX1" fmla="*/ 7116208 w 7116208"/>
              <a:gd name="connsiteY1" fmla="*/ 0 h 1197907"/>
              <a:gd name="connsiteX2" fmla="*/ 7113826 w 7116208"/>
              <a:gd name="connsiteY2" fmla="*/ 914585 h 1197907"/>
              <a:gd name="connsiteX3" fmla="*/ 5373224 w 7116208"/>
              <a:gd name="connsiteY3" fmla="*/ 907694 h 1197907"/>
              <a:gd name="connsiteX4" fmla="*/ 5220932 w 7116208"/>
              <a:gd name="connsiteY4" fmla="*/ 1195294 h 1197907"/>
              <a:gd name="connsiteX5" fmla="*/ 0 w 7116208"/>
              <a:gd name="connsiteY5" fmla="*/ 1197907 h 1197907"/>
              <a:gd name="connsiteX6" fmla="*/ 0 w 7116208"/>
              <a:gd name="connsiteY6" fmla="*/ 0 h 1197907"/>
              <a:gd name="connsiteX0" fmla="*/ 0 w 7116208"/>
              <a:gd name="connsiteY0" fmla="*/ 0 h 1200057"/>
              <a:gd name="connsiteX1" fmla="*/ 7116208 w 7116208"/>
              <a:gd name="connsiteY1" fmla="*/ 0 h 1200057"/>
              <a:gd name="connsiteX2" fmla="*/ 7113826 w 7116208"/>
              <a:gd name="connsiteY2" fmla="*/ 914585 h 1200057"/>
              <a:gd name="connsiteX3" fmla="*/ 5373224 w 7116208"/>
              <a:gd name="connsiteY3" fmla="*/ 907694 h 1200057"/>
              <a:gd name="connsiteX4" fmla="*/ 5225694 w 7116208"/>
              <a:gd name="connsiteY4" fmla="*/ 1200057 h 1200057"/>
              <a:gd name="connsiteX5" fmla="*/ 0 w 7116208"/>
              <a:gd name="connsiteY5" fmla="*/ 1197907 h 1200057"/>
              <a:gd name="connsiteX6" fmla="*/ 0 w 7116208"/>
              <a:gd name="connsiteY6" fmla="*/ 0 h 1200057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373224 w 7116208"/>
              <a:gd name="connsiteY3" fmla="*/ 907694 h 1200289"/>
              <a:gd name="connsiteX4" fmla="*/ 5225694 w 7116208"/>
              <a:gd name="connsiteY4" fmla="*/ 1200057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43718 w 7116208"/>
              <a:gd name="connsiteY3" fmla="*/ 887677 h 1200289"/>
              <a:gd name="connsiteX4" fmla="*/ 5225694 w 7116208"/>
              <a:gd name="connsiteY4" fmla="*/ 1200057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43719 w 7116208"/>
              <a:gd name="connsiteY3" fmla="*/ 907695 h 1200289"/>
              <a:gd name="connsiteX4" fmla="*/ 5225694 w 7116208"/>
              <a:gd name="connsiteY4" fmla="*/ 1200057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10065"/>
              <a:gd name="connsiteX1" fmla="*/ 7116208 w 7116208"/>
              <a:gd name="connsiteY1" fmla="*/ 0 h 1210065"/>
              <a:gd name="connsiteX2" fmla="*/ 7113826 w 7116208"/>
              <a:gd name="connsiteY2" fmla="*/ 914585 h 1210065"/>
              <a:gd name="connsiteX3" fmla="*/ 5943719 w 7116208"/>
              <a:gd name="connsiteY3" fmla="*/ 907695 h 1210065"/>
              <a:gd name="connsiteX4" fmla="*/ 5866249 w 7116208"/>
              <a:gd name="connsiteY4" fmla="*/ 1210065 h 1210065"/>
              <a:gd name="connsiteX5" fmla="*/ 0 w 7116208"/>
              <a:gd name="connsiteY5" fmla="*/ 1200289 h 1210065"/>
              <a:gd name="connsiteX6" fmla="*/ 0 w 7116208"/>
              <a:gd name="connsiteY6" fmla="*/ 0 h 1210065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43719 w 7116208"/>
              <a:gd name="connsiteY3" fmla="*/ 907695 h 1200289"/>
              <a:gd name="connsiteX4" fmla="*/ 5756154 w 7116208"/>
              <a:gd name="connsiteY4" fmla="*/ 119004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10065"/>
              <a:gd name="connsiteX1" fmla="*/ 7116208 w 7116208"/>
              <a:gd name="connsiteY1" fmla="*/ 0 h 1210065"/>
              <a:gd name="connsiteX2" fmla="*/ 7113826 w 7116208"/>
              <a:gd name="connsiteY2" fmla="*/ 914585 h 1210065"/>
              <a:gd name="connsiteX3" fmla="*/ 5943719 w 7116208"/>
              <a:gd name="connsiteY3" fmla="*/ 907695 h 1210065"/>
              <a:gd name="connsiteX4" fmla="*/ 5756154 w 7116208"/>
              <a:gd name="connsiteY4" fmla="*/ 1210065 h 1210065"/>
              <a:gd name="connsiteX5" fmla="*/ 0 w 7116208"/>
              <a:gd name="connsiteY5" fmla="*/ 1200289 h 1210065"/>
              <a:gd name="connsiteX6" fmla="*/ 0 w 7116208"/>
              <a:gd name="connsiteY6" fmla="*/ 0 h 1210065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43719 w 7116208"/>
              <a:gd name="connsiteY3" fmla="*/ 907695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09375 w 7116208"/>
              <a:gd name="connsiteY3" fmla="*/ 907695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09376 w 7116208"/>
              <a:gd name="connsiteY3" fmla="*/ 907695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895638 w 7116208"/>
              <a:gd name="connsiteY3" fmla="*/ 921431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895638 w 7116208"/>
              <a:gd name="connsiteY3" fmla="*/ 921431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09376 w 7116208"/>
              <a:gd name="connsiteY3" fmla="*/ 900826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19338 w 7116208"/>
              <a:gd name="connsiteY3" fmla="*/ 910787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19338 w 7116208"/>
              <a:gd name="connsiteY3" fmla="*/ 910787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19338 w 7116208"/>
              <a:gd name="connsiteY3" fmla="*/ 910787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19338 w 7116208"/>
              <a:gd name="connsiteY3" fmla="*/ 910787 h 1200289"/>
              <a:gd name="connsiteX4" fmla="*/ 5606735 w 7116208"/>
              <a:gd name="connsiteY4" fmla="*/ 118636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919338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764939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764939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764939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764939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6100646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100646 w 7116208"/>
              <a:gd name="connsiteY3" fmla="*/ 910787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100646 w 7116208"/>
              <a:gd name="connsiteY3" fmla="*/ 910787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100646 w 7116208"/>
              <a:gd name="connsiteY3" fmla="*/ 910787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100646 w 7116208"/>
              <a:gd name="connsiteY3" fmla="*/ 925383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8605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8605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8605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8605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1307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1307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1307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324355"/>
              <a:gd name="connsiteX1" fmla="*/ 7116208 w 7116208"/>
              <a:gd name="connsiteY1" fmla="*/ 0 h 1324355"/>
              <a:gd name="connsiteX2" fmla="*/ 7113826 w 7116208"/>
              <a:gd name="connsiteY2" fmla="*/ 914585 h 1324355"/>
              <a:gd name="connsiteX3" fmla="*/ 6013070 w 7116208"/>
              <a:gd name="connsiteY3" fmla="*/ 918085 h 1324355"/>
              <a:gd name="connsiteX4" fmla="*/ 5862164 w 7116208"/>
              <a:gd name="connsiteY4" fmla="*/ 1208608 h 1324355"/>
              <a:gd name="connsiteX5" fmla="*/ 0 w 7116208"/>
              <a:gd name="connsiteY5" fmla="*/ 1324355 h 1324355"/>
              <a:gd name="connsiteX6" fmla="*/ 0 w 7116208"/>
              <a:gd name="connsiteY6" fmla="*/ 0 h 1324355"/>
              <a:gd name="connsiteX0" fmla="*/ 0 w 7116208"/>
              <a:gd name="connsiteY0" fmla="*/ 0 h 1324355"/>
              <a:gd name="connsiteX1" fmla="*/ 7116208 w 7116208"/>
              <a:gd name="connsiteY1" fmla="*/ 0 h 1324355"/>
              <a:gd name="connsiteX2" fmla="*/ 7113826 w 7116208"/>
              <a:gd name="connsiteY2" fmla="*/ 914585 h 1324355"/>
              <a:gd name="connsiteX3" fmla="*/ 6013070 w 7116208"/>
              <a:gd name="connsiteY3" fmla="*/ 918085 h 1324355"/>
              <a:gd name="connsiteX4" fmla="*/ 5862164 w 7116208"/>
              <a:gd name="connsiteY4" fmla="*/ 1310780 h 1324355"/>
              <a:gd name="connsiteX5" fmla="*/ 0 w 7116208"/>
              <a:gd name="connsiteY5" fmla="*/ 1324355 h 1324355"/>
              <a:gd name="connsiteX6" fmla="*/ 0 w 7116208"/>
              <a:gd name="connsiteY6" fmla="*/ 0 h 1324355"/>
              <a:gd name="connsiteX0" fmla="*/ 0 w 7116208"/>
              <a:gd name="connsiteY0" fmla="*/ 0 h 1339972"/>
              <a:gd name="connsiteX1" fmla="*/ 7116208 w 7116208"/>
              <a:gd name="connsiteY1" fmla="*/ 0 h 1339972"/>
              <a:gd name="connsiteX2" fmla="*/ 7113826 w 7116208"/>
              <a:gd name="connsiteY2" fmla="*/ 914585 h 1339972"/>
              <a:gd name="connsiteX3" fmla="*/ 6013070 w 7116208"/>
              <a:gd name="connsiteY3" fmla="*/ 918085 h 1339972"/>
              <a:gd name="connsiteX4" fmla="*/ 5862164 w 7116208"/>
              <a:gd name="connsiteY4" fmla="*/ 1339972 h 1339972"/>
              <a:gd name="connsiteX5" fmla="*/ 0 w 7116208"/>
              <a:gd name="connsiteY5" fmla="*/ 1324355 h 1339972"/>
              <a:gd name="connsiteX6" fmla="*/ 0 w 7116208"/>
              <a:gd name="connsiteY6" fmla="*/ 0 h 1339972"/>
              <a:gd name="connsiteX0" fmla="*/ 0 w 7116208"/>
              <a:gd name="connsiteY0" fmla="*/ 0 h 1324355"/>
              <a:gd name="connsiteX1" fmla="*/ 7116208 w 7116208"/>
              <a:gd name="connsiteY1" fmla="*/ 0 h 1324355"/>
              <a:gd name="connsiteX2" fmla="*/ 7113826 w 7116208"/>
              <a:gd name="connsiteY2" fmla="*/ 914585 h 1324355"/>
              <a:gd name="connsiteX3" fmla="*/ 6013070 w 7116208"/>
              <a:gd name="connsiteY3" fmla="*/ 918085 h 1324355"/>
              <a:gd name="connsiteX4" fmla="*/ 5854866 w 7116208"/>
              <a:gd name="connsiteY4" fmla="*/ 1303482 h 1324355"/>
              <a:gd name="connsiteX5" fmla="*/ 0 w 7116208"/>
              <a:gd name="connsiteY5" fmla="*/ 1324355 h 1324355"/>
              <a:gd name="connsiteX6" fmla="*/ 0 w 7116208"/>
              <a:gd name="connsiteY6" fmla="*/ 0 h 1324355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13070 w 7116208"/>
              <a:gd name="connsiteY3" fmla="*/ 918085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7 w 7116208"/>
              <a:gd name="connsiteY2" fmla="*/ 921883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7 w 7116208"/>
              <a:gd name="connsiteY2" fmla="*/ 921883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7298 w 7116208"/>
              <a:gd name="connsiteY5" fmla="*/ 1280568 h 1332674"/>
              <a:gd name="connsiteX6" fmla="*/ 0 w 7116208"/>
              <a:gd name="connsiteY6" fmla="*/ 0 h 1332674"/>
              <a:gd name="connsiteX0" fmla="*/ 0 w 7116208"/>
              <a:gd name="connsiteY0" fmla="*/ 0 h 1310780"/>
              <a:gd name="connsiteX1" fmla="*/ 7116208 w 7116208"/>
              <a:gd name="connsiteY1" fmla="*/ 0 h 1310780"/>
              <a:gd name="connsiteX2" fmla="*/ 7113827 w 7116208"/>
              <a:gd name="connsiteY2" fmla="*/ 921883 h 1310780"/>
              <a:gd name="connsiteX3" fmla="*/ 6056858 w 7116208"/>
              <a:gd name="connsiteY3" fmla="*/ 925383 h 1310780"/>
              <a:gd name="connsiteX4" fmla="*/ 5854866 w 7116208"/>
              <a:gd name="connsiteY4" fmla="*/ 1310780 h 1310780"/>
              <a:gd name="connsiteX5" fmla="*/ 7298 w 7116208"/>
              <a:gd name="connsiteY5" fmla="*/ 1280568 h 1310780"/>
              <a:gd name="connsiteX6" fmla="*/ 0 w 7116208"/>
              <a:gd name="connsiteY6" fmla="*/ 0 h 1310780"/>
              <a:gd name="connsiteX0" fmla="*/ 0 w 7116208"/>
              <a:gd name="connsiteY0" fmla="*/ 0 h 1303482"/>
              <a:gd name="connsiteX1" fmla="*/ 7116208 w 7116208"/>
              <a:gd name="connsiteY1" fmla="*/ 0 h 1303482"/>
              <a:gd name="connsiteX2" fmla="*/ 7113827 w 7116208"/>
              <a:gd name="connsiteY2" fmla="*/ 921883 h 1303482"/>
              <a:gd name="connsiteX3" fmla="*/ 6056858 w 7116208"/>
              <a:gd name="connsiteY3" fmla="*/ 925383 h 1303482"/>
              <a:gd name="connsiteX4" fmla="*/ 5876760 w 7116208"/>
              <a:gd name="connsiteY4" fmla="*/ 1303482 h 1303482"/>
              <a:gd name="connsiteX5" fmla="*/ 7298 w 7116208"/>
              <a:gd name="connsiteY5" fmla="*/ 1280568 h 1303482"/>
              <a:gd name="connsiteX6" fmla="*/ 0 w 7116208"/>
              <a:gd name="connsiteY6" fmla="*/ 0 h 1303482"/>
              <a:gd name="connsiteX0" fmla="*/ 0 w 7116208"/>
              <a:gd name="connsiteY0" fmla="*/ 0 h 1296184"/>
              <a:gd name="connsiteX1" fmla="*/ 7116208 w 7116208"/>
              <a:gd name="connsiteY1" fmla="*/ 0 h 1296184"/>
              <a:gd name="connsiteX2" fmla="*/ 7113827 w 7116208"/>
              <a:gd name="connsiteY2" fmla="*/ 921883 h 1296184"/>
              <a:gd name="connsiteX3" fmla="*/ 6056858 w 7116208"/>
              <a:gd name="connsiteY3" fmla="*/ 925383 h 1296184"/>
              <a:gd name="connsiteX4" fmla="*/ 5884058 w 7116208"/>
              <a:gd name="connsiteY4" fmla="*/ 1296184 h 1296184"/>
              <a:gd name="connsiteX5" fmla="*/ 7298 w 7116208"/>
              <a:gd name="connsiteY5" fmla="*/ 1280568 h 1296184"/>
              <a:gd name="connsiteX6" fmla="*/ 0 w 7116208"/>
              <a:gd name="connsiteY6" fmla="*/ 0 h 1296184"/>
              <a:gd name="connsiteX0" fmla="*/ 0 w 7116208"/>
              <a:gd name="connsiteY0" fmla="*/ 0 h 1280567"/>
              <a:gd name="connsiteX1" fmla="*/ 7116208 w 7116208"/>
              <a:gd name="connsiteY1" fmla="*/ 0 h 1280567"/>
              <a:gd name="connsiteX2" fmla="*/ 7113827 w 7116208"/>
              <a:gd name="connsiteY2" fmla="*/ 921883 h 1280567"/>
              <a:gd name="connsiteX3" fmla="*/ 6056858 w 7116208"/>
              <a:gd name="connsiteY3" fmla="*/ 925383 h 1280567"/>
              <a:gd name="connsiteX4" fmla="*/ 5891356 w 7116208"/>
              <a:gd name="connsiteY4" fmla="*/ 1266992 h 1280567"/>
              <a:gd name="connsiteX5" fmla="*/ 7298 w 7116208"/>
              <a:gd name="connsiteY5" fmla="*/ 1280568 h 1280567"/>
              <a:gd name="connsiteX6" fmla="*/ 0 w 7116208"/>
              <a:gd name="connsiteY6" fmla="*/ 0 h 1280567"/>
              <a:gd name="connsiteX0" fmla="*/ 0 w 7116208"/>
              <a:gd name="connsiteY0" fmla="*/ 0 h 1288886"/>
              <a:gd name="connsiteX1" fmla="*/ 7116208 w 7116208"/>
              <a:gd name="connsiteY1" fmla="*/ 0 h 1288886"/>
              <a:gd name="connsiteX2" fmla="*/ 7113827 w 7116208"/>
              <a:gd name="connsiteY2" fmla="*/ 921883 h 1288886"/>
              <a:gd name="connsiteX3" fmla="*/ 6056858 w 7116208"/>
              <a:gd name="connsiteY3" fmla="*/ 925383 h 1288886"/>
              <a:gd name="connsiteX4" fmla="*/ 5891356 w 7116208"/>
              <a:gd name="connsiteY4" fmla="*/ 1288886 h 1288886"/>
              <a:gd name="connsiteX5" fmla="*/ 7298 w 7116208"/>
              <a:gd name="connsiteY5" fmla="*/ 1280568 h 1288886"/>
              <a:gd name="connsiteX6" fmla="*/ 0 w 7116208"/>
              <a:gd name="connsiteY6" fmla="*/ 0 h 1288886"/>
              <a:gd name="connsiteX0" fmla="*/ 0 w 7116208"/>
              <a:gd name="connsiteY0" fmla="*/ 0 h 1280567"/>
              <a:gd name="connsiteX1" fmla="*/ 7116208 w 7116208"/>
              <a:gd name="connsiteY1" fmla="*/ 0 h 1280567"/>
              <a:gd name="connsiteX2" fmla="*/ 7113827 w 7116208"/>
              <a:gd name="connsiteY2" fmla="*/ 921883 h 1280567"/>
              <a:gd name="connsiteX3" fmla="*/ 6056858 w 7116208"/>
              <a:gd name="connsiteY3" fmla="*/ 925383 h 1280567"/>
              <a:gd name="connsiteX4" fmla="*/ 5898654 w 7116208"/>
              <a:gd name="connsiteY4" fmla="*/ 1274290 h 1280567"/>
              <a:gd name="connsiteX5" fmla="*/ 7298 w 7116208"/>
              <a:gd name="connsiteY5" fmla="*/ 1280568 h 1280567"/>
              <a:gd name="connsiteX6" fmla="*/ 0 w 7116208"/>
              <a:gd name="connsiteY6" fmla="*/ 0 h 1280567"/>
              <a:gd name="connsiteX0" fmla="*/ 0 w 7116208"/>
              <a:gd name="connsiteY0" fmla="*/ 0 h 1280568"/>
              <a:gd name="connsiteX1" fmla="*/ 7116208 w 7116208"/>
              <a:gd name="connsiteY1" fmla="*/ 0 h 1280568"/>
              <a:gd name="connsiteX2" fmla="*/ 7113827 w 7116208"/>
              <a:gd name="connsiteY2" fmla="*/ 921883 h 1280568"/>
              <a:gd name="connsiteX3" fmla="*/ 6056858 w 7116208"/>
              <a:gd name="connsiteY3" fmla="*/ 925383 h 1280568"/>
              <a:gd name="connsiteX4" fmla="*/ 5890314 w 7116208"/>
              <a:gd name="connsiteY4" fmla="*/ 1279850 h 1280568"/>
              <a:gd name="connsiteX5" fmla="*/ 7298 w 7116208"/>
              <a:gd name="connsiteY5" fmla="*/ 1280568 h 1280568"/>
              <a:gd name="connsiteX6" fmla="*/ 0 w 7116208"/>
              <a:gd name="connsiteY6" fmla="*/ 0 h 1280568"/>
              <a:gd name="connsiteX0" fmla="*/ 0 w 7116208"/>
              <a:gd name="connsiteY0" fmla="*/ 0 h 1279850"/>
              <a:gd name="connsiteX1" fmla="*/ 7116208 w 7116208"/>
              <a:gd name="connsiteY1" fmla="*/ 0 h 1279850"/>
              <a:gd name="connsiteX2" fmla="*/ 7113827 w 7116208"/>
              <a:gd name="connsiteY2" fmla="*/ 921883 h 1279850"/>
              <a:gd name="connsiteX3" fmla="*/ 6056858 w 7116208"/>
              <a:gd name="connsiteY3" fmla="*/ 925383 h 1279850"/>
              <a:gd name="connsiteX4" fmla="*/ 5890314 w 7116208"/>
              <a:gd name="connsiteY4" fmla="*/ 1279850 h 1279850"/>
              <a:gd name="connsiteX5" fmla="*/ 4518 w 7116208"/>
              <a:gd name="connsiteY5" fmla="*/ 1277788 h 1279850"/>
              <a:gd name="connsiteX6" fmla="*/ 0 w 7116208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69 w 7117850"/>
              <a:gd name="connsiteY2" fmla="*/ 921883 h 1279850"/>
              <a:gd name="connsiteX3" fmla="*/ 6058500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7444 h 1279850"/>
              <a:gd name="connsiteX3" fmla="*/ 6058500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7444 h 1279850"/>
              <a:gd name="connsiteX3" fmla="*/ 6072401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7444 h 1279850"/>
              <a:gd name="connsiteX3" fmla="*/ 6072401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7444 h 1279850"/>
              <a:gd name="connsiteX3" fmla="*/ 6072401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4664 h 1279850"/>
              <a:gd name="connsiteX3" fmla="*/ 6072401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8263134"/>
              <a:gd name="connsiteY0" fmla="*/ 7843 h 1287693"/>
              <a:gd name="connsiteX1" fmla="*/ 8263134 w 8263134"/>
              <a:gd name="connsiteY1" fmla="*/ 0 h 1287693"/>
              <a:gd name="connsiteX2" fmla="*/ 7115470 w 8263134"/>
              <a:gd name="connsiteY2" fmla="*/ 932507 h 1287693"/>
              <a:gd name="connsiteX3" fmla="*/ 6072401 w 8263134"/>
              <a:gd name="connsiteY3" fmla="*/ 933226 h 1287693"/>
              <a:gd name="connsiteX4" fmla="*/ 5891956 w 8263134"/>
              <a:gd name="connsiteY4" fmla="*/ 1287693 h 1287693"/>
              <a:gd name="connsiteX5" fmla="*/ 600 w 8263134"/>
              <a:gd name="connsiteY5" fmla="*/ 1280071 h 1287693"/>
              <a:gd name="connsiteX6" fmla="*/ 1642 w 8263134"/>
              <a:gd name="connsiteY6" fmla="*/ 7843 h 1287693"/>
              <a:gd name="connsiteX0" fmla="*/ 1642 w 8263134"/>
              <a:gd name="connsiteY0" fmla="*/ 7843 h 1287693"/>
              <a:gd name="connsiteX1" fmla="*/ 8263134 w 8263134"/>
              <a:gd name="connsiteY1" fmla="*/ 0 h 1287693"/>
              <a:gd name="connsiteX2" fmla="*/ 8229376 w 8263134"/>
              <a:gd name="connsiteY2" fmla="*/ 924665 h 1287693"/>
              <a:gd name="connsiteX3" fmla="*/ 6072401 w 8263134"/>
              <a:gd name="connsiteY3" fmla="*/ 933226 h 1287693"/>
              <a:gd name="connsiteX4" fmla="*/ 5891956 w 8263134"/>
              <a:gd name="connsiteY4" fmla="*/ 1287693 h 1287693"/>
              <a:gd name="connsiteX5" fmla="*/ 600 w 8263134"/>
              <a:gd name="connsiteY5" fmla="*/ 1280071 h 1287693"/>
              <a:gd name="connsiteX6" fmla="*/ 1642 w 8263134"/>
              <a:gd name="connsiteY6" fmla="*/ 7843 h 1287693"/>
              <a:gd name="connsiteX0" fmla="*/ 1642 w 8263134"/>
              <a:gd name="connsiteY0" fmla="*/ 7843 h 1287693"/>
              <a:gd name="connsiteX1" fmla="*/ 8263134 w 8263134"/>
              <a:gd name="connsiteY1" fmla="*/ 0 h 1287693"/>
              <a:gd name="connsiteX2" fmla="*/ 8260753 w 8263134"/>
              <a:gd name="connsiteY2" fmla="*/ 940350 h 1287693"/>
              <a:gd name="connsiteX3" fmla="*/ 6072401 w 8263134"/>
              <a:gd name="connsiteY3" fmla="*/ 933226 h 1287693"/>
              <a:gd name="connsiteX4" fmla="*/ 5891956 w 8263134"/>
              <a:gd name="connsiteY4" fmla="*/ 1287693 h 1287693"/>
              <a:gd name="connsiteX5" fmla="*/ 600 w 8263134"/>
              <a:gd name="connsiteY5" fmla="*/ 1280071 h 1287693"/>
              <a:gd name="connsiteX6" fmla="*/ 1642 w 8263134"/>
              <a:gd name="connsiteY6" fmla="*/ 7843 h 12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3134" h="1287693">
                <a:moveTo>
                  <a:pt x="1642" y="7843"/>
                </a:moveTo>
                <a:lnTo>
                  <a:pt x="8263134" y="0"/>
                </a:lnTo>
                <a:cubicBezTo>
                  <a:pt x="8261142" y="277781"/>
                  <a:pt x="8262745" y="662569"/>
                  <a:pt x="8260753" y="940350"/>
                </a:cubicBezTo>
                <a:lnTo>
                  <a:pt x="6072401" y="933226"/>
                </a:lnTo>
                <a:cubicBezTo>
                  <a:pt x="6003119" y="1074614"/>
                  <a:pt x="5948769" y="1175875"/>
                  <a:pt x="5891956" y="1287693"/>
                </a:cubicBezTo>
                <a:lnTo>
                  <a:pt x="600" y="1280071"/>
                </a:lnTo>
                <a:cubicBezTo>
                  <a:pt x="-1833" y="853215"/>
                  <a:pt x="4075" y="434699"/>
                  <a:pt x="1642" y="7843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BGRD</a:t>
            </a:r>
            <a:r>
              <a:rPr lang="ru-RU" dirty="0"/>
              <a:t>ф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5455210" y="2730524"/>
            <a:ext cx="1902357" cy="817894"/>
          </a:xfrm>
          <a:custGeom>
            <a:avLst/>
            <a:gdLst>
              <a:gd name="connsiteX0" fmla="*/ 0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0 w 1831229"/>
              <a:gd name="connsiteY4" fmla="*/ 0 h 703752"/>
              <a:gd name="connsiteX0" fmla="*/ 327547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27547 w 1831229"/>
              <a:gd name="connsiteY4" fmla="*/ 0 h 703752"/>
              <a:gd name="connsiteX0" fmla="*/ 393606 w 1831229"/>
              <a:gd name="connsiteY0" fmla="*/ 0 h 709624"/>
              <a:gd name="connsiteX1" fmla="*/ 1831229 w 1831229"/>
              <a:gd name="connsiteY1" fmla="*/ 5872 h 709624"/>
              <a:gd name="connsiteX2" fmla="*/ 1831229 w 1831229"/>
              <a:gd name="connsiteY2" fmla="*/ 709624 h 709624"/>
              <a:gd name="connsiteX3" fmla="*/ 0 w 1831229"/>
              <a:gd name="connsiteY3" fmla="*/ 709624 h 709624"/>
              <a:gd name="connsiteX4" fmla="*/ 393606 w 1831229"/>
              <a:gd name="connsiteY4" fmla="*/ 0 h 709624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229" h="703752">
                <a:moveTo>
                  <a:pt x="393606" y="0"/>
                </a:moveTo>
                <a:lnTo>
                  <a:pt x="1831229" y="0"/>
                </a:lnTo>
                <a:lnTo>
                  <a:pt x="1831229" y="703752"/>
                </a:lnTo>
                <a:lnTo>
                  <a:pt x="0" y="703752"/>
                </a:lnTo>
                <a:cubicBezTo>
                  <a:pt x="98618" y="527884"/>
                  <a:pt x="242436" y="275685"/>
                  <a:pt x="393606" y="0"/>
                </a:cubicBezTo>
                <a:close/>
              </a:path>
            </a:pathLst>
          </a:custGeom>
          <a:gradFill>
            <a:gsLst>
              <a:gs pos="20000">
                <a:srgbClr val="416489"/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350000" scaled="0"/>
          </a:gradFill>
          <a:ln w="57150">
            <a:noFill/>
          </a:ln>
        </p:spPr>
        <p:txBody>
          <a:bodyPr lIns="0" tIns="0" rIns="0" bIns="0" anchor="ctr">
            <a:noAutofit/>
          </a:bodyPr>
          <a:lstStyle>
            <a:lvl1pPr marL="893763" marR="0" indent="0" algn="ct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4400" b="1" baseline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00503" y="2762117"/>
            <a:ext cx="4880202" cy="569492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Tahoma,</a:t>
            </a:r>
            <a:r>
              <a:rPr lang="ru-RU" dirty="0"/>
              <a:t>16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503" y="3246613"/>
            <a:ext cx="4880202" cy="528549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Дополнительная </a:t>
            </a:r>
            <a:r>
              <a:rPr lang="ru-RU" dirty="0" err="1"/>
              <a:t>иформация</a:t>
            </a:r>
            <a:r>
              <a:rPr lang="ru-RU" dirty="0"/>
              <a:t>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1pt)</a:t>
            </a:r>
          </a:p>
        </p:txBody>
      </p:sp>
    </p:spTree>
    <p:extLst>
      <p:ext uri="{BB962C8B-B14F-4D97-AF65-F5344CB8AC3E}">
        <p14:creationId xmlns:p14="http://schemas.microsoft.com/office/powerpoint/2010/main" val="1978424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 (pr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5330" y="495512"/>
            <a:ext cx="1898473" cy="270536"/>
          </a:xfrm>
          <a:prstGeom prst="rect">
            <a:avLst/>
          </a:prstGeom>
        </p:spPr>
      </p:pic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78073" y="1599044"/>
            <a:ext cx="3515730" cy="1043091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spc="3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РАЗДЕЛИТЕЛЬ (</a:t>
            </a:r>
            <a:r>
              <a:rPr lang="en-US" dirty="0"/>
              <a:t>Tahoma,</a:t>
            </a:r>
            <a:r>
              <a:rPr lang="ru-RU" dirty="0"/>
              <a:t>18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2429301" y="3194400"/>
            <a:ext cx="4716735" cy="280731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800" b="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ДОПИНФОРМАЦИЯ (</a:t>
            </a:r>
            <a:r>
              <a:rPr lang="en-US" dirty="0"/>
              <a:t>TAHOMA,</a:t>
            </a:r>
            <a:r>
              <a:rPr lang="ru-RU" dirty="0"/>
              <a:t> 8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</p:spTree>
    <p:extLst>
      <p:ext uri="{BB962C8B-B14F-4D97-AF65-F5344CB8AC3E}">
        <p14:creationId xmlns:p14="http://schemas.microsoft.com/office/powerpoint/2010/main" val="39565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 (pr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-2" y="-1"/>
            <a:ext cx="3213465" cy="4256981"/>
          </a:xfrm>
          <a:custGeom>
            <a:avLst/>
            <a:gdLst>
              <a:gd name="connsiteX0" fmla="*/ 0 w 3406216"/>
              <a:gd name="connsiteY0" fmla="*/ 0 h 3936671"/>
              <a:gd name="connsiteX1" fmla="*/ 3406216 w 3406216"/>
              <a:gd name="connsiteY1" fmla="*/ 0 h 3936671"/>
              <a:gd name="connsiteX2" fmla="*/ 3406216 w 3406216"/>
              <a:gd name="connsiteY2" fmla="*/ 3936671 h 3936671"/>
              <a:gd name="connsiteX3" fmla="*/ 0 w 3406216"/>
              <a:gd name="connsiteY3" fmla="*/ 3936671 h 3936671"/>
              <a:gd name="connsiteX4" fmla="*/ 0 w 3406216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406216 w 4344470"/>
              <a:gd name="connsiteY2" fmla="*/ 3936671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056358 w 4344470"/>
              <a:gd name="connsiteY2" fmla="*/ 3912817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344470"/>
              <a:gd name="connsiteY0" fmla="*/ 0 h 3936671"/>
              <a:gd name="connsiteX1" fmla="*/ 4344470 w 4344470"/>
              <a:gd name="connsiteY1" fmla="*/ 7951 h 3936671"/>
              <a:gd name="connsiteX2" fmla="*/ 3056358 w 4344470"/>
              <a:gd name="connsiteY2" fmla="*/ 3936670 h 3936671"/>
              <a:gd name="connsiteX3" fmla="*/ 0 w 4344470"/>
              <a:gd name="connsiteY3" fmla="*/ 3936671 h 3936671"/>
              <a:gd name="connsiteX4" fmla="*/ 0 w 4344470"/>
              <a:gd name="connsiteY4" fmla="*/ 0 h 3936671"/>
              <a:gd name="connsiteX0" fmla="*/ 0 w 4859962"/>
              <a:gd name="connsiteY0" fmla="*/ 0 h 3936671"/>
              <a:gd name="connsiteX1" fmla="*/ 4859962 w 4859962"/>
              <a:gd name="connsiteY1" fmla="*/ 7951 h 3936671"/>
              <a:gd name="connsiteX2" fmla="*/ 3056358 w 4859962"/>
              <a:gd name="connsiteY2" fmla="*/ 3936670 h 3936671"/>
              <a:gd name="connsiteX3" fmla="*/ 0 w 4859962"/>
              <a:gd name="connsiteY3" fmla="*/ 3936671 h 3936671"/>
              <a:gd name="connsiteX4" fmla="*/ 0 w 4859962"/>
              <a:gd name="connsiteY4" fmla="*/ 0 h 3936671"/>
              <a:gd name="connsiteX0" fmla="*/ 0 w 5384499"/>
              <a:gd name="connsiteY0" fmla="*/ 7951 h 3944622"/>
              <a:gd name="connsiteX1" fmla="*/ 5384499 w 5384499"/>
              <a:gd name="connsiteY1" fmla="*/ 0 h 3944622"/>
              <a:gd name="connsiteX2" fmla="*/ 3056358 w 5384499"/>
              <a:gd name="connsiteY2" fmla="*/ 3944621 h 3944622"/>
              <a:gd name="connsiteX3" fmla="*/ 0 w 5384499"/>
              <a:gd name="connsiteY3" fmla="*/ 3944622 h 3944622"/>
              <a:gd name="connsiteX4" fmla="*/ 0 w 5384499"/>
              <a:gd name="connsiteY4" fmla="*/ 7951 h 3944622"/>
              <a:gd name="connsiteX0" fmla="*/ 0 w 5357368"/>
              <a:gd name="connsiteY0" fmla="*/ 0 h 3936671"/>
              <a:gd name="connsiteX1" fmla="*/ 5357368 w 5357368"/>
              <a:gd name="connsiteY1" fmla="*/ 0 h 3936671"/>
              <a:gd name="connsiteX2" fmla="*/ 3056358 w 5357368"/>
              <a:gd name="connsiteY2" fmla="*/ 3936670 h 3936671"/>
              <a:gd name="connsiteX3" fmla="*/ 0 w 5357368"/>
              <a:gd name="connsiteY3" fmla="*/ 3936671 h 3936671"/>
              <a:gd name="connsiteX4" fmla="*/ 0 w 5357368"/>
              <a:gd name="connsiteY4" fmla="*/ 0 h 3936671"/>
              <a:gd name="connsiteX0" fmla="*/ 0 w 4452995"/>
              <a:gd name="connsiteY0" fmla="*/ 0 h 3936671"/>
              <a:gd name="connsiteX1" fmla="*/ 4452995 w 4452995"/>
              <a:gd name="connsiteY1" fmla="*/ 0 h 3936671"/>
              <a:gd name="connsiteX2" fmla="*/ 3056358 w 4452995"/>
              <a:gd name="connsiteY2" fmla="*/ 3936670 h 3936671"/>
              <a:gd name="connsiteX3" fmla="*/ 0 w 4452995"/>
              <a:gd name="connsiteY3" fmla="*/ 3936671 h 3936671"/>
              <a:gd name="connsiteX4" fmla="*/ 0 w 4452995"/>
              <a:gd name="connsiteY4" fmla="*/ 0 h 3936671"/>
              <a:gd name="connsiteX0" fmla="*/ 3008365 w 4452995"/>
              <a:gd name="connsiteY0" fmla="*/ 0 h 3936671"/>
              <a:gd name="connsiteX1" fmla="*/ 4452995 w 4452995"/>
              <a:gd name="connsiteY1" fmla="*/ 0 h 3936671"/>
              <a:gd name="connsiteX2" fmla="*/ 3056358 w 4452995"/>
              <a:gd name="connsiteY2" fmla="*/ 3936670 h 3936671"/>
              <a:gd name="connsiteX3" fmla="*/ 0 w 4452995"/>
              <a:gd name="connsiteY3" fmla="*/ 3936671 h 3936671"/>
              <a:gd name="connsiteX4" fmla="*/ 3008365 w 4452995"/>
              <a:gd name="connsiteY4" fmla="*/ 0 h 3936671"/>
              <a:gd name="connsiteX0" fmla="*/ 0 w 1444630"/>
              <a:gd name="connsiteY0" fmla="*/ 0 h 3936670"/>
              <a:gd name="connsiteX1" fmla="*/ 1444630 w 1444630"/>
              <a:gd name="connsiteY1" fmla="*/ 0 h 3936670"/>
              <a:gd name="connsiteX2" fmla="*/ 47993 w 1444630"/>
              <a:gd name="connsiteY2" fmla="*/ 3936670 h 3936670"/>
              <a:gd name="connsiteX3" fmla="*/ 15750 w 1444630"/>
              <a:gd name="connsiteY3" fmla="*/ 3920543 h 3936670"/>
              <a:gd name="connsiteX4" fmla="*/ 0 w 1444630"/>
              <a:gd name="connsiteY4" fmla="*/ 0 h 3936670"/>
              <a:gd name="connsiteX0" fmla="*/ 1 w 1444631"/>
              <a:gd name="connsiteY0" fmla="*/ 0 h 3960863"/>
              <a:gd name="connsiteX1" fmla="*/ 1444631 w 1444631"/>
              <a:gd name="connsiteY1" fmla="*/ 0 h 3960863"/>
              <a:gd name="connsiteX2" fmla="*/ 47994 w 1444631"/>
              <a:gd name="connsiteY2" fmla="*/ 3936670 h 3960863"/>
              <a:gd name="connsiteX3" fmla="*/ 0 w 1444631"/>
              <a:gd name="connsiteY3" fmla="*/ 3960863 h 3960863"/>
              <a:gd name="connsiteX4" fmla="*/ 1 w 1444631"/>
              <a:gd name="connsiteY4" fmla="*/ 0 h 3960863"/>
              <a:gd name="connsiteX0" fmla="*/ 1 w 1444631"/>
              <a:gd name="connsiteY0" fmla="*/ 0 h 3960863"/>
              <a:gd name="connsiteX1" fmla="*/ 1444631 w 1444631"/>
              <a:gd name="connsiteY1" fmla="*/ 0 h 3960863"/>
              <a:gd name="connsiteX2" fmla="*/ 627904 w 1444631"/>
              <a:gd name="connsiteY2" fmla="*/ 3936671 h 3960863"/>
              <a:gd name="connsiteX3" fmla="*/ 0 w 1444631"/>
              <a:gd name="connsiteY3" fmla="*/ 3960863 h 3960863"/>
              <a:gd name="connsiteX4" fmla="*/ 1 w 1444631"/>
              <a:gd name="connsiteY4" fmla="*/ 0 h 3960863"/>
              <a:gd name="connsiteX0" fmla="*/ 1 w 1444631"/>
              <a:gd name="connsiteY0" fmla="*/ 0 h 3960863"/>
              <a:gd name="connsiteX1" fmla="*/ 1444631 w 1444631"/>
              <a:gd name="connsiteY1" fmla="*/ 0 h 3960863"/>
              <a:gd name="connsiteX2" fmla="*/ 876389 w 1444631"/>
              <a:gd name="connsiteY2" fmla="*/ 3936672 h 3960863"/>
              <a:gd name="connsiteX3" fmla="*/ 0 w 1444631"/>
              <a:gd name="connsiteY3" fmla="*/ 3960863 h 3960863"/>
              <a:gd name="connsiteX4" fmla="*/ 1 w 1444631"/>
              <a:gd name="connsiteY4" fmla="*/ 0 h 3960863"/>
              <a:gd name="connsiteX0" fmla="*/ 1 w 1444631"/>
              <a:gd name="connsiteY0" fmla="*/ 0 h 3936672"/>
              <a:gd name="connsiteX1" fmla="*/ 1444631 w 1444631"/>
              <a:gd name="connsiteY1" fmla="*/ 0 h 3936672"/>
              <a:gd name="connsiteX2" fmla="*/ 876389 w 1444631"/>
              <a:gd name="connsiteY2" fmla="*/ 3936672 h 3936672"/>
              <a:gd name="connsiteX3" fmla="*/ 0 w 1444631"/>
              <a:gd name="connsiteY3" fmla="*/ 3885038 h 3936672"/>
              <a:gd name="connsiteX4" fmla="*/ 1 w 1444631"/>
              <a:gd name="connsiteY4" fmla="*/ 0 h 3936672"/>
              <a:gd name="connsiteX0" fmla="*/ 1 w 1444631"/>
              <a:gd name="connsiteY0" fmla="*/ 0 h 3941908"/>
              <a:gd name="connsiteX1" fmla="*/ 1444631 w 1444631"/>
              <a:gd name="connsiteY1" fmla="*/ 0 h 3941908"/>
              <a:gd name="connsiteX2" fmla="*/ 876389 w 1444631"/>
              <a:gd name="connsiteY2" fmla="*/ 3936672 h 3941908"/>
              <a:gd name="connsiteX3" fmla="*/ 0 w 1444631"/>
              <a:gd name="connsiteY3" fmla="*/ 3941908 h 3941908"/>
              <a:gd name="connsiteX4" fmla="*/ 1 w 1444631"/>
              <a:gd name="connsiteY4" fmla="*/ 0 h 394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4631" h="3941908">
                <a:moveTo>
                  <a:pt x="1" y="0"/>
                </a:moveTo>
                <a:lnTo>
                  <a:pt x="1444631" y="0"/>
                </a:lnTo>
                <a:lnTo>
                  <a:pt x="876389" y="3936672"/>
                </a:lnTo>
                <a:lnTo>
                  <a:pt x="0" y="3941908"/>
                </a:lnTo>
                <a:cubicBezTo>
                  <a:pt x="0" y="2621620"/>
                  <a:pt x="1" y="1320288"/>
                  <a:pt x="1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BGRD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752619" y="1057700"/>
            <a:ext cx="3515730" cy="1330657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spc="3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 (</a:t>
            </a:r>
            <a:r>
              <a:rPr lang="en-US" dirty="0"/>
              <a:t>Tahoma,</a:t>
            </a:r>
            <a:r>
              <a:rPr lang="ru-RU" dirty="0"/>
              <a:t>16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2838995" y="2575847"/>
            <a:ext cx="4354810" cy="590164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100" b="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 презентации (</a:t>
            </a:r>
            <a:r>
              <a:rPr lang="en-US" dirty="0" err="1"/>
              <a:t>tahoma</a:t>
            </a:r>
            <a:r>
              <a:rPr lang="en-US" dirty="0"/>
              <a:t>,</a:t>
            </a:r>
            <a:r>
              <a:rPr lang="ru-RU" dirty="0"/>
              <a:t>11</a:t>
            </a:r>
            <a:r>
              <a:rPr lang="en-US" dirty="0" err="1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2099537" y="3404519"/>
            <a:ext cx="5460138" cy="336240"/>
          </a:xfrm>
          <a:custGeom>
            <a:avLst/>
            <a:gdLst>
              <a:gd name="connsiteX0" fmla="*/ 0 w 2435495"/>
              <a:gd name="connsiteY0" fmla="*/ 0 h 325647"/>
              <a:gd name="connsiteX1" fmla="*/ 2435495 w 2435495"/>
              <a:gd name="connsiteY1" fmla="*/ 0 h 325647"/>
              <a:gd name="connsiteX2" fmla="*/ 2435495 w 2435495"/>
              <a:gd name="connsiteY2" fmla="*/ 325647 h 325647"/>
              <a:gd name="connsiteX3" fmla="*/ 0 w 2435495"/>
              <a:gd name="connsiteY3" fmla="*/ 325647 h 325647"/>
              <a:gd name="connsiteX4" fmla="*/ 0 w 2435495"/>
              <a:gd name="connsiteY4" fmla="*/ 0 h 325647"/>
              <a:gd name="connsiteX0" fmla="*/ 98522 w 2435495"/>
              <a:gd name="connsiteY0" fmla="*/ 0 h 325647"/>
              <a:gd name="connsiteX1" fmla="*/ 2435495 w 2435495"/>
              <a:gd name="connsiteY1" fmla="*/ 0 h 325647"/>
              <a:gd name="connsiteX2" fmla="*/ 2435495 w 2435495"/>
              <a:gd name="connsiteY2" fmla="*/ 325647 h 325647"/>
              <a:gd name="connsiteX3" fmla="*/ 0 w 2435495"/>
              <a:gd name="connsiteY3" fmla="*/ 325647 h 325647"/>
              <a:gd name="connsiteX4" fmla="*/ 98522 w 2435495"/>
              <a:gd name="connsiteY4" fmla="*/ 0 h 325647"/>
              <a:gd name="connsiteX0" fmla="*/ 98522 w 2530937"/>
              <a:gd name="connsiteY0" fmla="*/ 0 h 325647"/>
              <a:gd name="connsiteX1" fmla="*/ 2530937 w 2530937"/>
              <a:gd name="connsiteY1" fmla="*/ 9236 h 325647"/>
              <a:gd name="connsiteX2" fmla="*/ 2435495 w 2530937"/>
              <a:gd name="connsiteY2" fmla="*/ 325647 h 325647"/>
              <a:gd name="connsiteX3" fmla="*/ 0 w 2530937"/>
              <a:gd name="connsiteY3" fmla="*/ 325647 h 325647"/>
              <a:gd name="connsiteX4" fmla="*/ 98522 w 2530937"/>
              <a:gd name="connsiteY4" fmla="*/ 0 h 325647"/>
              <a:gd name="connsiteX0" fmla="*/ 98522 w 2530937"/>
              <a:gd name="connsiteY0" fmla="*/ 0 h 325647"/>
              <a:gd name="connsiteX1" fmla="*/ 2530937 w 2530937"/>
              <a:gd name="connsiteY1" fmla="*/ 9236 h 325647"/>
              <a:gd name="connsiteX2" fmla="*/ 2435495 w 2530937"/>
              <a:gd name="connsiteY2" fmla="*/ 325647 h 325647"/>
              <a:gd name="connsiteX3" fmla="*/ 0 w 2530937"/>
              <a:gd name="connsiteY3" fmla="*/ 325647 h 325647"/>
              <a:gd name="connsiteX4" fmla="*/ 98522 w 2530937"/>
              <a:gd name="connsiteY4" fmla="*/ 0 h 325647"/>
              <a:gd name="connsiteX0" fmla="*/ 98522 w 2534016"/>
              <a:gd name="connsiteY0" fmla="*/ 3079 h 328726"/>
              <a:gd name="connsiteX1" fmla="*/ 2534016 w 2534016"/>
              <a:gd name="connsiteY1" fmla="*/ 0 h 328726"/>
              <a:gd name="connsiteX2" fmla="*/ 2435495 w 2534016"/>
              <a:gd name="connsiteY2" fmla="*/ 328726 h 328726"/>
              <a:gd name="connsiteX3" fmla="*/ 0 w 2534016"/>
              <a:gd name="connsiteY3" fmla="*/ 328726 h 328726"/>
              <a:gd name="connsiteX4" fmla="*/ 98522 w 2534016"/>
              <a:gd name="connsiteY4" fmla="*/ 3079 h 328726"/>
              <a:gd name="connsiteX0" fmla="*/ 98522 w 2534016"/>
              <a:gd name="connsiteY0" fmla="*/ 0 h 325647"/>
              <a:gd name="connsiteX1" fmla="*/ 2534016 w 2534016"/>
              <a:gd name="connsiteY1" fmla="*/ 0 h 325647"/>
              <a:gd name="connsiteX2" fmla="*/ 2435495 w 2534016"/>
              <a:gd name="connsiteY2" fmla="*/ 325647 h 325647"/>
              <a:gd name="connsiteX3" fmla="*/ 0 w 2534016"/>
              <a:gd name="connsiteY3" fmla="*/ 325647 h 325647"/>
              <a:gd name="connsiteX4" fmla="*/ 98522 w 2534016"/>
              <a:gd name="connsiteY4" fmla="*/ 0 h 325647"/>
              <a:gd name="connsiteX0" fmla="*/ 98522 w 2534016"/>
              <a:gd name="connsiteY0" fmla="*/ 0 h 325647"/>
              <a:gd name="connsiteX1" fmla="*/ 2534016 w 2534016"/>
              <a:gd name="connsiteY1" fmla="*/ 0 h 325647"/>
              <a:gd name="connsiteX2" fmla="*/ 2529040 w 2534016"/>
              <a:gd name="connsiteY2" fmla="*/ 316938 h 325647"/>
              <a:gd name="connsiteX3" fmla="*/ 0 w 2534016"/>
              <a:gd name="connsiteY3" fmla="*/ 325647 h 325647"/>
              <a:gd name="connsiteX4" fmla="*/ 98522 w 2534016"/>
              <a:gd name="connsiteY4" fmla="*/ 0 h 325647"/>
              <a:gd name="connsiteX0" fmla="*/ 98522 w 2534016"/>
              <a:gd name="connsiteY0" fmla="*/ 0 h 343064"/>
              <a:gd name="connsiteX1" fmla="*/ 2534016 w 2534016"/>
              <a:gd name="connsiteY1" fmla="*/ 0 h 343064"/>
              <a:gd name="connsiteX2" fmla="*/ 2529040 w 2534016"/>
              <a:gd name="connsiteY2" fmla="*/ 343064 h 343064"/>
              <a:gd name="connsiteX3" fmla="*/ 0 w 2534016"/>
              <a:gd name="connsiteY3" fmla="*/ 325647 h 343064"/>
              <a:gd name="connsiteX4" fmla="*/ 98522 w 2534016"/>
              <a:gd name="connsiteY4" fmla="*/ 0 h 343064"/>
              <a:gd name="connsiteX0" fmla="*/ 98522 w 2534016"/>
              <a:gd name="connsiteY0" fmla="*/ 0 h 343064"/>
              <a:gd name="connsiteX1" fmla="*/ 2534016 w 2534016"/>
              <a:gd name="connsiteY1" fmla="*/ 0 h 343064"/>
              <a:gd name="connsiteX2" fmla="*/ 2531972 w 2534016"/>
              <a:gd name="connsiteY2" fmla="*/ 343064 h 343064"/>
              <a:gd name="connsiteX3" fmla="*/ 0 w 2534016"/>
              <a:gd name="connsiteY3" fmla="*/ 325647 h 343064"/>
              <a:gd name="connsiteX4" fmla="*/ 98522 w 2534016"/>
              <a:gd name="connsiteY4" fmla="*/ 0 h 343064"/>
              <a:gd name="connsiteX0" fmla="*/ 98522 w 2538087"/>
              <a:gd name="connsiteY0" fmla="*/ 0 h 329416"/>
              <a:gd name="connsiteX1" fmla="*/ 2534016 w 2538087"/>
              <a:gd name="connsiteY1" fmla="*/ 0 h 329416"/>
              <a:gd name="connsiteX2" fmla="*/ 2537836 w 2538087"/>
              <a:gd name="connsiteY2" fmla="*/ 329416 h 329416"/>
              <a:gd name="connsiteX3" fmla="*/ 0 w 2538087"/>
              <a:gd name="connsiteY3" fmla="*/ 325647 h 329416"/>
              <a:gd name="connsiteX4" fmla="*/ 98522 w 2538087"/>
              <a:gd name="connsiteY4" fmla="*/ 0 h 329416"/>
              <a:gd name="connsiteX0" fmla="*/ 98522 w 2538087"/>
              <a:gd name="connsiteY0" fmla="*/ 0 h 336240"/>
              <a:gd name="connsiteX1" fmla="*/ 2534016 w 2538087"/>
              <a:gd name="connsiteY1" fmla="*/ 0 h 336240"/>
              <a:gd name="connsiteX2" fmla="*/ 2537836 w 2538087"/>
              <a:gd name="connsiteY2" fmla="*/ 336240 h 336240"/>
              <a:gd name="connsiteX3" fmla="*/ 0 w 2538087"/>
              <a:gd name="connsiteY3" fmla="*/ 325647 h 336240"/>
              <a:gd name="connsiteX4" fmla="*/ 98522 w 2538087"/>
              <a:gd name="connsiteY4" fmla="*/ 0 h 336240"/>
              <a:gd name="connsiteX0" fmla="*/ 98522 w 2538087"/>
              <a:gd name="connsiteY0" fmla="*/ 0 h 336240"/>
              <a:gd name="connsiteX1" fmla="*/ 2534016 w 2538087"/>
              <a:gd name="connsiteY1" fmla="*/ 0 h 336240"/>
              <a:gd name="connsiteX2" fmla="*/ 2537836 w 2538087"/>
              <a:gd name="connsiteY2" fmla="*/ 336240 h 336240"/>
              <a:gd name="connsiteX3" fmla="*/ 0 w 2538087"/>
              <a:gd name="connsiteY3" fmla="*/ 325647 h 336240"/>
              <a:gd name="connsiteX4" fmla="*/ 98522 w 2538087"/>
              <a:gd name="connsiteY4" fmla="*/ 0 h 336240"/>
              <a:gd name="connsiteX0" fmla="*/ 98522 w 2534016"/>
              <a:gd name="connsiteY0" fmla="*/ 0 h 336240"/>
              <a:gd name="connsiteX1" fmla="*/ 2534016 w 2534016"/>
              <a:gd name="connsiteY1" fmla="*/ 0 h 336240"/>
              <a:gd name="connsiteX2" fmla="*/ 2531972 w 2534016"/>
              <a:gd name="connsiteY2" fmla="*/ 336240 h 336240"/>
              <a:gd name="connsiteX3" fmla="*/ 0 w 2534016"/>
              <a:gd name="connsiteY3" fmla="*/ 325647 h 336240"/>
              <a:gd name="connsiteX4" fmla="*/ 98522 w 2534016"/>
              <a:gd name="connsiteY4" fmla="*/ 0 h 336240"/>
              <a:gd name="connsiteX0" fmla="*/ 116114 w 2551608"/>
              <a:gd name="connsiteY0" fmla="*/ 0 h 336240"/>
              <a:gd name="connsiteX1" fmla="*/ 2551608 w 2551608"/>
              <a:gd name="connsiteY1" fmla="*/ 0 h 336240"/>
              <a:gd name="connsiteX2" fmla="*/ 2549564 w 2551608"/>
              <a:gd name="connsiteY2" fmla="*/ 336240 h 336240"/>
              <a:gd name="connsiteX3" fmla="*/ 0 w 2551608"/>
              <a:gd name="connsiteY3" fmla="*/ 325647 h 336240"/>
              <a:gd name="connsiteX4" fmla="*/ 116114 w 2551608"/>
              <a:gd name="connsiteY4" fmla="*/ 0 h 336240"/>
              <a:gd name="connsiteX0" fmla="*/ 66270 w 2551608"/>
              <a:gd name="connsiteY0" fmla="*/ 0 h 336240"/>
              <a:gd name="connsiteX1" fmla="*/ 2551608 w 2551608"/>
              <a:gd name="connsiteY1" fmla="*/ 0 h 336240"/>
              <a:gd name="connsiteX2" fmla="*/ 2549564 w 2551608"/>
              <a:gd name="connsiteY2" fmla="*/ 336240 h 336240"/>
              <a:gd name="connsiteX3" fmla="*/ 0 w 2551608"/>
              <a:gd name="connsiteY3" fmla="*/ 325647 h 336240"/>
              <a:gd name="connsiteX4" fmla="*/ 66270 w 2551608"/>
              <a:gd name="connsiteY4" fmla="*/ 0 h 336240"/>
              <a:gd name="connsiteX0" fmla="*/ 60406 w 2545744"/>
              <a:gd name="connsiteY0" fmla="*/ 0 h 336240"/>
              <a:gd name="connsiteX1" fmla="*/ 2545744 w 2545744"/>
              <a:gd name="connsiteY1" fmla="*/ 0 h 336240"/>
              <a:gd name="connsiteX2" fmla="*/ 2543700 w 2545744"/>
              <a:gd name="connsiteY2" fmla="*/ 336240 h 336240"/>
              <a:gd name="connsiteX3" fmla="*/ 0 w 2545744"/>
              <a:gd name="connsiteY3" fmla="*/ 332471 h 336240"/>
              <a:gd name="connsiteX4" fmla="*/ 60406 w 2545744"/>
              <a:gd name="connsiteY4" fmla="*/ 0 h 336240"/>
              <a:gd name="connsiteX0" fmla="*/ 72134 w 2557472"/>
              <a:gd name="connsiteY0" fmla="*/ 0 h 339295"/>
              <a:gd name="connsiteX1" fmla="*/ 2557472 w 2557472"/>
              <a:gd name="connsiteY1" fmla="*/ 0 h 339295"/>
              <a:gd name="connsiteX2" fmla="*/ 2555428 w 2557472"/>
              <a:gd name="connsiteY2" fmla="*/ 336240 h 339295"/>
              <a:gd name="connsiteX3" fmla="*/ 0 w 2557472"/>
              <a:gd name="connsiteY3" fmla="*/ 339295 h 339295"/>
              <a:gd name="connsiteX4" fmla="*/ 72134 w 2557472"/>
              <a:gd name="connsiteY4" fmla="*/ 0 h 339295"/>
              <a:gd name="connsiteX0" fmla="*/ 63338 w 2557472"/>
              <a:gd name="connsiteY0" fmla="*/ 0 h 339295"/>
              <a:gd name="connsiteX1" fmla="*/ 2557472 w 2557472"/>
              <a:gd name="connsiteY1" fmla="*/ 0 h 339295"/>
              <a:gd name="connsiteX2" fmla="*/ 2555428 w 2557472"/>
              <a:gd name="connsiteY2" fmla="*/ 336240 h 339295"/>
              <a:gd name="connsiteX3" fmla="*/ 0 w 2557472"/>
              <a:gd name="connsiteY3" fmla="*/ 339295 h 339295"/>
              <a:gd name="connsiteX4" fmla="*/ 63338 w 2557472"/>
              <a:gd name="connsiteY4" fmla="*/ 0 h 339295"/>
              <a:gd name="connsiteX0" fmla="*/ 259781 w 2557472"/>
              <a:gd name="connsiteY0" fmla="*/ 0 h 346118"/>
              <a:gd name="connsiteX1" fmla="*/ 2557472 w 2557472"/>
              <a:gd name="connsiteY1" fmla="*/ 6823 h 346118"/>
              <a:gd name="connsiteX2" fmla="*/ 2555428 w 2557472"/>
              <a:gd name="connsiteY2" fmla="*/ 343063 h 346118"/>
              <a:gd name="connsiteX3" fmla="*/ 0 w 2557472"/>
              <a:gd name="connsiteY3" fmla="*/ 346118 h 346118"/>
              <a:gd name="connsiteX4" fmla="*/ 259781 w 2557472"/>
              <a:gd name="connsiteY4" fmla="*/ 0 h 346118"/>
              <a:gd name="connsiteX0" fmla="*/ 256849 w 2557472"/>
              <a:gd name="connsiteY0" fmla="*/ 1 h 339295"/>
              <a:gd name="connsiteX1" fmla="*/ 2557472 w 2557472"/>
              <a:gd name="connsiteY1" fmla="*/ 0 h 339295"/>
              <a:gd name="connsiteX2" fmla="*/ 2555428 w 2557472"/>
              <a:gd name="connsiteY2" fmla="*/ 336240 h 339295"/>
              <a:gd name="connsiteX3" fmla="*/ 0 w 2557472"/>
              <a:gd name="connsiteY3" fmla="*/ 339295 h 339295"/>
              <a:gd name="connsiteX4" fmla="*/ 256849 w 2557472"/>
              <a:gd name="connsiteY4" fmla="*/ 1 h 339295"/>
              <a:gd name="connsiteX0" fmla="*/ 54543 w 2355166"/>
              <a:gd name="connsiteY0" fmla="*/ 1 h 346119"/>
              <a:gd name="connsiteX1" fmla="*/ 2355166 w 2355166"/>
              <a:gd name="connsiteY1" fmla="*/ 0 h 346119"/>
              <a:gd name="connsiteX2" fmla="*/ 2353122 w 2355166"/>
              <a:gd name="connsiteY2" fmla="*/ 336240 h 346119"/>
              <a:gd name="connsiteX3" fmla="*/ 0 w 2355166"/>
              <a:gd name="connsiteY3" fmla="*/ 346119 h 346119"/>
              <a:gd name="connsiteX4" fmla="*/ 54543 w 2355166"/>
              <a:gd name="connsiteY4" fmla="*/ 1 h 346119"/>
              <a:gd name="connsiteX0" fmla="*/ 45406 w 2346029"/>
              <a:gd name="connsiteY0" fmla="*/ 1 h 336240"/>
              <a:gd name="connsiteX1" fmla="*/ 2346029 w 2346029"/>
              <a:gd name="connsiteY1" fmla="*/ 0 h 336240"/>
              <a:gd name="connsiteX2" fmla="*/ 2343985 w 2346029"/>
              <a:gd name="connsiteY2" fmla="*/ 336240 h 336240"/>
              <a:gd name="connsiteX3" fmla="*/ 0 w 2346029"/>
              <a:gd name="connsiteY3" fmla="*/ 335487 h 336240"/>
              <a:gd name="connsiteX4" fmla="*/ 45406 w 2346029"/>
              <a:gd name="connsiteY4" fmla="*/ 1 h 33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029" h="336240">
                <a:moveTo>
                  <a:pt x="45406" y="1"/>
                </a:moveTo>
                <a:lnTo>
                  <a:pt x="2346029" y="0"/>
                </a:lnTo>
                <a:cubicBezTo>
                  <a:pt x="2344370" y="105646"/>
                  <a:pt x="2345644" y="230594"/>
                  <a:pt x="2343985" y="336240"/>
                </a:cubicBezTo>
                <a:lnTo>
                  <a:pt x="0" y="335487"/>
                </a:lnTo>
                <a:lnTo>
                  <a:pt x="45406" y="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err="1"/>
              <a:t>bgrd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2477068" y="3437277"/>
            <a:ext cx="4716735" cy="280731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800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ДОПИНФОРМАЦИЯ (</a:t>
            </a:r>
            <a:r>
              <a:rPr lang="en-US" dirty="0"/>
              <a:t>TAHOMA,</a:t>
            </a:r>
            <a:r>
              <a:rPr lang="ru-RU" dirty="0"/>
              <a:t> 8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</p:spTree>
    <p:extLst>
      <p:ext uri="{BB962C8B-B14F-4D97-AF65-F5344CB8AC3E}">
        <p14:creationId xmlns:p14="http://schemas.microsoft.com/office/powerpoint/2010/main" val="1686834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одержание (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544" y="268540"/>
            <a:ext cx="1559325" cy="222207"/>
          </a:xfrm>
          <a:prstGeom prst="rect">
            <a:avLst/>
          </a:prstGeom>
        </p:spPr>
      </p:pic>
      <p:sp>
        <p:nvSpPr>
          <p:cNvPr id="1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3364173" y="818866"/>
            <a:ext cx="3828195" cy="294109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695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одержание (pr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 userDrawn="1"/>
        </p:nvSpPr>
        <p:spPr>
          <a:xfrm>
            <a:off x="6717555" y="1709317"/>
            <a:ext cx="283251" cy="2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A6E8E">
                  <a:lumMod val="75000"/>
                </a:srgbClr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39" name="Прямоугольник 38"/>
          <p:cNvSpPr/>
          <p:nvPr userDrawn="1"/>
        </p:nvSpPr>
        <p:spPr>
          <a:xfrm>
            <a:off x="6717555" y="2358860"/>
            <a:ext cx="283251" cy="2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A6E8E">
                  <a:lumMod val="75000"/>
                </a:srgbClr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6717555" y="2991370"/>
            <a:ext cx="283251" cy="2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A6E8E">
                  <a:lumMod val="75000"/>
                </a:srgbClr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6717555" y="1117832"/>
            <a:ext cx="283251" cy="2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A6E8E">
                  <a:lumMod val="75000"/>
                </a:srgbClr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8" name="Объект 4"/>
          <p:cNvSpPr>
            <a:spLocks noGrp="1"/>
          </p:cNvSpPr>
          <p:nvPr>
            <p:ph sz="quarter" idx="16" hasCustomPrompt="1"/>
          </p:nvPr>
        </p:nvSpPr>
        <p:spPr>
          <a:xfrm>
            <a:off x="609601" y="1025182"/>
            <a:ext cx="5239140" cy="42545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4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609601" y="1686804"/>
            <a:ext cx="5239140" cy="42545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Объект 4"/>
          <p:cNvSpPr>
            <a:spLocks noGrp="1"/>
          </p:cNvSpPr>
          <p:nvPr>
            <p:ph sz="quarter" idx="25" hasCustomPrompt="1"/>
          </p:nvPr>
        </p:nvSpPr>
        <p:spPr>
          <a:xfrm>
            <a:off x="609601" y="2348426"/>
            <a:ext cx="5239140" cy="42545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6" name="Объект 4"/>
          <p:cNvSpPr>
            <a:spLocks noGrp="1"/>
          </p:cNvSpPr>
          <p:nvPr>
            <p:ph sz="quarter" idx="26" hasCustomPrompt="1"/>
          </p:nvPr>
        </p:nvSpPr>
        <p:spPr>
          <a:xfrm>
            <a:off x="609601" y="3010047"/>
            <a:ext cx="5239140" cy="42545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20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6717554" y="1105620"/>
            <a:ext cx="283251" cy="264574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</a:t>
            </a:r>
            <a:r>
              <a:rPr lang="ru-RU" dirty="0"/>
              <a:t> </a:t>
            </a:r>
            <a:r>
              <a:rPr lang="ru-RU" dirty="0" err="1"/>
              <a:t>стр</a:t>
            </a:r>
            <a:endParaRPr lang="ru-RU" dirty="0"/>
          </a:p>
        </p:txBody>
      </p:sp>
      <p:sp>
        <p:nvSpPr>
          <p:cNvPr id="21" name="Объект 4"/>
          <p:cNvSpPr>
            <a:spLocks noGrp="1"/>
          </p:cNvSpPr>
          <p:nvPr>
            <p:ph sz="quarter" idx="28" hasCustomPrompt="1"/>
          </p:nvPr>
        </p:nvSpPr>
        <p:spPr>
          <a:xfrm>
            <a:off x="6717554" y="1767242"/>
            <a:ext cx="283251" cy="264574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</a:t>
            </a:r>
            <a:r>
              <a:rPr lang="ru-RU" dirty="0"/>
              <a:t> </a:t>
            </a:r>
            <a:r>
              <a:rPr lang="ru-RU" dirty="0" err="1"/>
              <a:t>стр</a:t>
            </a:r>
            <a:endParaRPr lang="ru-RU" dirty="0"/>
          </a:p>
        </p:txBody>
      </p:sp>
      <p:sp>
        <p:nvSpPr>
          <p:cNvPr id="22" name="Объект 4"/>
          <p:cNvSpPr>
            <a:spLocks noGrp="1"/>
          </p:cNvSpPr>
          <p:nvPr>
            <p:ph sz="quarter" idx="29" hasCustomPrompt="1"/>
          </p:nvPr>
        </p:nvSpPr>
        <p:spPr>
          <a:xfrm>
            <a:off x="6717554" y="2428864"/>
            <a:ext cx="283251" cy="264574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</a:t>
            </a:r>
            <a:r>
              <a:rPr lang="ru-RU" dirty="0"/>
              <a:t> </a:t>
            </a:r>
            <a:r>
              <a:rPr lang="ru-RU" dirty="0" err="1"/>
              <a:t>стр</a:t>
            </a:r>
            <a:endParaRPr lang="ru-RU" dirty="0"/>
          </a:p>
        </p:txBody>
      </p:sp>
      <p:sp>
        <p:nvSpPr>
          <p:cNvPr id="23" name="Объект 4"/>
          <p:cNvSpPr>
            <a:spLocks noGrp="1"/>
          </p:cNvSpPr>
          <p:nvPr>
            <p:ph sz="quarter" idx="30" hasCustomPrompt="1"/>
          </p:nvPr>
        </p:nvSpPr>
        <p:spPr>
          <a:xfrm>
            <a:off x="6717554" y="3090485"/>
            <a:ext cx="283251" cy="264574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</a:t>
            </a:r>
            <a:r>
              <a:rPr lang="ru-RU" dirty="0"/>
              <a:t> </a:t>
            </a:r>
            <a:r>
              <a:rPr lang="ru-RU" dirty="0" err="1"/>
              <a:t>стр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383342"/>
            <a:ext cx="2299837" cy="219798"/>
          </a:xfrm>
          <a:prstGeom prst="rect">
            <a:avLst/>
          </a:prstGeom>
          <a:noFill/>
        </p:spPr>
        <p:txBody>
          <a:bodyPr lIns="41051" tIns="41051" rIns="41051" bIns="41051" anchor="ctr">
            <a:noAutofit/>
          </a:bodyPr>
          <a:lstStyle>
            <a:lvl1pPr algn="l">
              <a:buNone/>
              <a:defRPr sz="1200" b="0" spc="3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СОДЕРЖАНИЕ ПРЕЗЕНТАЦИИ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7118" y="344501"/>
            <a:ext cx="1388778" cy="1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79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 (2 блока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3067910" cy="805296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sp>
        <p:nvSpPr>
          <p:cNvPr id="17" name="Объект 4"/>
          <p:cNvSpPr>
            <a:spLocks noGrp="1"/>
          </p:cNvSpPr>
          <p:nvPr>
            <p:ph sz="quarter" idx="16" hasCustomPrompt="1"/>
          </p:nvPr>
        </p:nvSpPr>
        <p:spPr>
          <a:xfrm>
            <a:off x="3676650" y="281124"/>
            <a:ext cx="3480689" cy="3566976"/>
          </a:xfrm>
          <a:prstGeom prst="rect">
            <a:avLst/>
          </a:prstGeom>
        </p:spPr>
        <p:txBody>
          <a:bodyPr lIns="72000" tIns="45703" rIns="72000" bIns="45703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ct val="85000"/>
              <a:buFontTx/>
              <a:buNone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8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  <p:sp>
        <p:nvSpPr>
          <p:cNvPr id="7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361089" y="1200647"/>
            <a:ext cx="3067912" cy="2630040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88900" inden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85000"/>
              <a:buFontTx/>
              <a:buNone/>
              <a:tabLst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222250" indent="-1174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Wingdings" panose="05000000000000000000" pitchFamily="2" charset="2"/>
              <a:buChar char="§"/>
              <a:tabLst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8825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+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Фигура, имеющая форму буквы L 27"/>
          <p:cNvSpPr/>
          <p:nvPr userDrawn="1"/>
        </p:nvSpPr>
        <p:spPr>
          <a:xfrm flipV="1">
            <a:off x="3795068" y="278368"/>
            <a:ext cx="805296" cy="1581200"/>
          </a:xfrm>
          <a:prstGeom prst="corner">
            <a:avLst>
              <a:gd name="adj1" fmla="val 12162"/>
              <a:gd name="adj2" fmla="val 9460"/>
            </a:avLst>
          </a:prstGeom>
          <a:solidFill>
            <a:schemeClr val="tx2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26" name="Фигура, имеющая форму буквы L 25"/>
          <p:cNvSpPr/>
          <p:nvPr userDrawn="1"/>
        </p:nvSpPr>
        <p:spPr>
          <a:xfrm rot="10800000" flipV="1">
            <a:off x="6414064" y="2235839"/>
            <a:ext cx="805296" cy="1581200"/>
          </a:xfrm>
          <a:prstGeom prst="corner">
            <a:avLst>
              <a:gd name="adj1" fmla="val 12162"/>
              <a:gd name="adj2" fmla="val 9460"/>
            </a:avLst>
          </a:prstGeom>
          <a:solidFill>
            <a:schemeClr val="tx2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3835612" y="313898"/>
            <a:ext cx="3337628" cy="345165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21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361089" y="1200647"/>
            <a:ext cx="3067912" cy="2630040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88900" indent="0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SzPct val="85000"/>
              <a:buFontTx/>
              <a:buNone/>
              <a:tabLst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222250" indent="-1174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90000"/>
              <a:buFont typeface="Wingdings" panose="05000000000000000000" pitchFamily="2" charset="2"/>
              <a:buChar char="§"/>
              <a:tabLst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3067910" cy="805296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13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586303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 (базо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361090" y="928047"/>
            <a:ext cx="6796249" cy="2885565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SzPct val="90000"/>
              <a:buFontTx/>
              <a:buNone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79388" indent="-10636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chemeClr val="tx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454728"/>
            <a:ext cx="6796246" cy="577783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10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53367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 (базо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454728"/>
            <a:ext cx="6796246" cy="577783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10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1034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аблица (базов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361091" y="1211628"/>
            <a:ext cx="6707478" cy="2530016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SzPct val="90000"/>
              <a:buFontTx/>
              <a:buNone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79388" indent="-158750">
              <a:lnSpc>
                <a:spcPct val="114000"/>
              </a:lnSpc>
              <a:spcBef>
                <a:spcPts val="400"/>
              </a:spcBef>
              <a:buClr>
                <a:schemeClr val="tx1">
                  <a:lumMod val="75000"/>
                </a:schemeClr>
              </a:buClr>
              <a:buSzPct val="75000"/>
              <a:buFont typeface="Wingdings" panose="05000000000000000000" pitchFamily="2" charset="2"/>
              <a:buChar char="§"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61091" y="881813"/>
            <a:ext cx="6537136" cy="192997"/>
          </a:xfrm>
          <a:prstGeom prst="rect">
            <a:avLst/>
          </a:prstGeom>
          <a:noFill/>
        </p:spPr>
        <p:txBody>
          <a:bodyPr lIns="41051" tIns="41051" rIns="41051" bIns="41051" anchor="ctr">
            <a:normAutofit/>
          </a:bodyPr>
          <a:lstStyle>
            <a:lvl1pPr algn="l">
              <a:buNone/>
              <a:defRPr sz="800" b="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таблицы (</a:t>
            </a:r>
            <a:r>
              <a:rPr lang="en-US" dirty="0"/>
              <a:t>Tahoma bold </a:t>
            </a:r>
            <a:r>
              <a:rPr lang="ru-RU" dirty="0"/>
              <a:t>8</a:t>
            </a:r>
            <a:r>
              <a:rPr lang="en-US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6707476" cy="640445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12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444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+график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361091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357182" y="1640264"/>
            <a:ext cx="2007742" cy="21856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32" name="Объект 4"/>
          <p:cNvSpPr>
            <a:spLocks noGrp="1"/>
          </p:cNvSpPr>
          <p:nvPr>
            <p:ph sz="quarter" idx="26" hasCustomPrompt="1"/>
          </p:nvPr>
        </p:nvSpPr>
        <p:spPr>
          <a:xfrm>
            <a:off x="2727774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33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5094456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8pt)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34" name="Рисунок 2"/>
          <p:cNvSpPr>
            <a:spLocks noGrp="1"/>
          </p:cNvSpPr>
          <p:nvPr>
            <p:ph type="pic" sz="quarter" idx="28" hasCustomPrompt="1"/>
          </p:nvPr>
        </p:nvSpPr>
        <p:spPr>
          <a:xfrm>
            <a:off x="2723864" y="1640264"/>
            <a:ext cx="2007742" cy="21856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35" name="Рисунок 2"/>
          <p:cNvSpPr>
            <a:spLocks noGrp="1"/>
          </p:cNvSpPr>
          <p:nvPr>
            <p:ph type="pic" sz="quarter" idx="29" hasCustomPrompt="1"/>
          </p:nvPr>
        </p:nvSpPr>
        <p:spPr>
          <a:xfrm>
            <a:off x="5096522" y="1640264"/>
            <a:ext cx="2007742" cy="21856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6810674" cy="447082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rgbClr val="416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16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0267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римеры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бъект 25"/>
          <p:cNvSpPr>
            <a:spLocks noGrp="1"/>
          </p:cNvSpPr>
          <p:nvPr>
            <p:ph sz="quarter" idx="11"/>
          </p:nvPr>
        </p:nvSpPr>
        <p:spPr>
          <a:xfrm>
            <a:off x="900752" y="1049072"/>
            <a:ext cx="1162224" cy="557828"/>
          </a:xfrm>
          <a:prstGeom prst="rect">
            <a:avLst/>
          </a:prstGeom>
        </p:spPr>
        <p:txBody>
          <a:bodyPr wrap="square" lIns="0" rIns="90000" anchor="ctr">
            <a:noAutofit/>
          </a:bodyPr>
          <a:lstStyle>
            <a:lvl1pPr marL="0" indent="0">
              <a:buFontTx/>
              <a:buNone/>
              <a:defRPr sz="680" spc="10" baseline="0"/>
            </a:lvl1pPr>
          </a:lstStyle>
          <a:p>
            <a:endParaRPr lang="ru-RU" dirty="0"/>
          </a:p>
        </p:txBody>
      </p:sp>
      <p:sp>
        <p:nvSpPr>
          <p:cNvPr id="9" name="Объект 4"/>
          <p:cNvSpPr>
            <a:spLocks noGrp="1"/>
          </p:cNvSpPr>
          <p:nvPr>
            <p:ph sz="quarter" idx="23" hasCustomPrompt="1"/>
          </p:nvPr>
        </p:nvSpPr>
        <p:spPr>
          <a:xfrm>
            <a:off x="2445997" y="1087953"/>
            <a:ext cx="2628926" cy="2774363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85000"/>
              <a:buFontTx/>
              <a:buNone/>
              <a:defRPr kumimoji="0" lang="ru-RU" sz="680" b="0" i="0" u="none" strike="noStrike" cap="none" spc="1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85725" indent="-857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§"/>
              <a:defRPr kumimoji="0" lang="ru-RU" sz="680" b="0" i="0" u="none" strike="noStrike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Первый уровень текста </a:t>
            </a:r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28" name="Объект 4"/>
          <p:cNvSpPr>
            <a:spLocks noGrp="1"/>
          </p:cNvSpPr>
          <p:nvPr>
            <p:ph sz="quarter" idx="25" hasCustomPrompt="1"/>
          </p:nvPr>
        </p:nvSpPr>
        <p:spPr>
          <a:xfrm>
            <a:off x="327546" y="1923961"/>
            <a:ext cx="1735428" cy="770140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68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ru-RU" sz="68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1"/>
            <a:r>
              <a:rPr lang="ru-RU" dirty="0"/>
              <a:t>Второй уровень текста</a:t>
            </a:r>
          </a:p>
          <a:p>
            <a:pPr lvl="0"/>
            <a:endParaRPr lang="ru-RU" dirty="0"/>
          </a:p>
        </p:txBody>
      </p:sp>
      <p:sp>
        <p:nvSpPr>
          <p:cNvPr id="31" name="Объект 4"/>
          <p:cNvSpPr>
            <a:spLocks noGrp="1"/>
          </p:cNvSpPr>
          <p:nvPr>
            <p:ph sz="quarter" idx="26" hasCustomPrompt="1"/>
          </p:nvPr>
        </p:nvSpPr>
        <p:spPr>
          <a:xfrm>
            <a:off x="5279366" y="1087953"/>
            <a:ext cx="2051511" cy="2774363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85000"/>
              <a:buFontTx/>
              <a:buNone/>
              <a:defRPr kumimoji="0" lang="ru-RU" sz="680" b="0" i="0" u="none" strike="noStrike" cap="none" spc="1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88900" indent="-88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§"/>
              <a:defRPr kumimoji="0" lang="ru-RU" sz="680" b="0" i="0" u="none" strike="noStrike" kern="1200" cap="none" spc="1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Первый уровень текста</a:t>
            </a:r>
          </a:p>
          <a:p>
            <a:pPr lvl="1"/>
            <a:r>
              <a:rPr lang="ru-RU" dirty="0"/>
              <a:t>Второй уровень текста</a:t>
            </a:r>
          </a:p>
        </p:txBody>
      </p:sp>
      <p:pic>
        <p:nvPicPr>
          <p:cNvPr id="32" name="Рисунок 76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59722" y="825488"/>
            <a:ext cx="196072" cy="16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7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26663" y="774471"/>
            <a:ext cx="232674" cy="21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41538" y="183858"/>
            <a:ext cx="7089340" cy="447082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rgbClr val="416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12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28" hasCustomPrompt="1"/>
          </p:nvPr>
        </p:nvSpPr>
        <p:spPr>
          <a:xfrm>
            <a:off x="241539" y="1086906"/>
            <a:ext cx="534838" cy="51999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241538" y="825489"/>
            <a:ext cx="596638" cy="17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" b="1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</a:rPr>
              <a:t>ЗАКАЗЧИК </a:t>
            </a: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241538" y="1720050"/>
            <a:ext cx="385042" cy="17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" b="1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</a:rPr>
              <a:t>ЦЕЛЬ</a:t>
            </a:r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241539" y="2748406"/>
            <a:ext cx="603050" cy="17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" b="1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</a:rPr>
              <a:t>РЕЗУЛЬТАТ</a:t>
            </a:r>
          </a:p>
        </p:txBody>
      </p:sp>
      <p:sp>
        <p:nvSpPr>
          <p:cNvPr id="44" name="Объект 4"/>
          <p:cNvSpPr>
            <a:spLocks noGrp="1"/>
          </p:cNvSpPr>
          <p:nvPr>
            <p:ph sz="quarter" idx="29" hasCustomPrompt="1"/>
          </p:nvPr>
        </p:nvSpPr>
        <p:spPr>
          <a:xfrm>
            <a:off x="327546" y="2933165"/>
            <a:ext cx="1735428" cy="929152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680" b="0" i="0" u="none" strike="noStrike" kern="1200" cap="none" spc="1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ru-RU" sz="680" b="0" i="0" u="none" strike="noStrike" kern="1200" cap="none" spc="1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1"/>
            <a:r>
              <a:rPr lang="ru-RU" dirty="0"/>
              <a:t>Второй уровень текста</a:t>
            </a:r>
          </a:p>
          <a:p>
            <a:pPr lvl="0"/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624413" y="807810"/>
            <a:ext cx="1877500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" b="1" i="0" u="none" strike="noStrike" kern="1200" cap="none" spc="0" normalizeH="0" baseline="0" noProof="0" dirty="0">
                <a:ln>
                  <a:noFill/>
                </a:ln>
                <a:solidFill>
                  <a:srgbClr val="3A6E8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ПОДХОД К ВЫПОЛНЕНИЮ ПРОЕКТА</a:t>
            </a: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5453377" y="807810"/>
            <a:ext cx="1877500" cy="17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" b="1" i="0" u="none" strike="noStrike" kern="1200" cap="none" spc="0" normalizeH="0" baseline="0" noProof="0" dirty="0">
                <a:ln>
                  <a:noFill/>
                </a:ln>
                <a:solidFill>
                  <a:srgbClr val="3A6E8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ПРИМЕРЫ РЕШЕНИЙ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23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69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римеры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4"/>
          <p:cNvSpPr>
            <a:spLocks noGrp="1"/>
          </p:cNvSpPr>
          <p:nvPr>
            <p:ph sz="quarter" idx="23" hasCustomPrompt="1"/>
          </p:nvPr>
        </p:nvSpPr>
        <p:spPr>
          <a:xfrm>
            <a:off x="2221342" y="1087953"/>
            <a:ext cx="2468645" cy="2782404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85000"/>
              <a:buFontTx/>
              <a:buNone/>
              <a:defRPr kumimoji="0" lang="ru-RU" sz="700" b="0" i="0" u="none" strike="noStrike" cap="none" spc="1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85725" indent="-857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§"/>
              <a:defRPr kumimoji="0" lang="ru-RU" sz="700" b="0" i="0" u="none" strike="noStrike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Первый уровень текста (</a:t>
            </a:r>
            <a:r>
              <a:rPr lang="en-US" dirty="0"/>
              <a:t>Tahoma, </a:t>
            </a:r>
            <a:r>
              <a:rPr lang="ru-RU" dirty="0"/>
              <a:t>7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sp>
        <p:nvSpPr>
          <p:cNvPr id="28" name="Объект 4"/>
          <p:cNvSpPr>
            <a:spLocks noGrp="1"/>
          </p:cNvSpPr>
          <p:nvPr>
            <p:ph sz="quarter" idx="25" hasCustomPrompt="1"/>
          </p:nvPr>
        </p:nvSpPr>
        <p:spPr>
          <a:xfrm>
            <a:off x="327546" y="2094754"/>
            <a:ext cx="1596222" cy="823047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ru-RU" sz="70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1"/>
            <a:r>
              <a:rPr lang="ru-RU" dirty="0"/>
              <a:t>Второй уровень текста</a:t>
            </a:r>
          </a:p>
          <a:p>
            <a:pPr lvl="0"/>
            <a:endParaRPr lang="ru-RU" dirty="0"/>
          </a:p>
        </p:txBody>
      </p:sp>
      <p:sp>
        <p:nvSpPr>
          <p:cNvPr id="31" name="Объект 4"/>
          <p:cNvSpPr>
            <a:spLocks noGrp="1"/>
          </p:cNvSpPr>
          <p:nvPr>
            <p:ph sz="quarter" idx="26" hasCustomPrompt="1"/>
          </p:nvPr>
        </p:nvSpPr>
        <p:spPr>
          <a:xfrm>
            <a:off x="4928558" y="1087953"/>
            <a:ext cx="2402319" cy="2782404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85000"/>
              <a:buFontTx/>
              <a:buNone/>
              <a:defRPr kumimoji="0" lang="ru-RU" sz="700" b="0" i="0" u="none" strike="noStrike" cap="none" spc="1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88900" indent="-88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Wingdings" panose="05000000000000000000" pitchFamily="2" charset="2"/>
              <a:buChar char="§"/>
              <a:defRPr kumimoji="0" lang="ru-RU" sz="700" b="0" i="0" u="none" strike="noStrike" kern="1200" cap="none" spc="1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Первый уровень текста (</a:t>
            </a:r>
            <a:r>
              <a:rPr lang="en-US" dirty="0"/>
              <a:t>Tahoma, </a:t>
            </a:r>
            <a:r>
              <a:rPr lang="ru-RU" dirty="0"/>
              <a:t>7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</a:p>
        </p:txBody>
      </p:sp>
      <p:pic>
        <p:nvPicPr>
          <p:cNvPr id="32" name="Рисунок 76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07607" y="825488"/>
            <a:ext cx="196072" cy="16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7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64156" y="774471"/>
            <a:ext cx="232674" cy="21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988142" y="183858"/>
            <a:ext cx="6342736" cy="447082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rgbClr val="41648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12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28" hasCustomPrompt="1"/>
          </p:nvPr>
        </p:nvSpPr>
        <p:spPr>
          <a:xfrm>
            <a:off x="241539" y="152845"/>
            <a:ext cx="534838" cy="51999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472298" y="807810"/>
            <a:ext cx="18775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30" normalizeH="0" baseline="0" noProof="0" dirty="0">
                <a:ln>
                  <a:noFill/>
                </a:ln>
                <a:solidFill>
                  <a:srgbClr val="2F343C">
                    <a:lumMod val="75000"/>
                  </a:srgbClr>
                </a:solidFill>
                <a:effectLst/>
                <a:uLnTx/>
                <a:uFillTx/>
                <a:latin typeface="Tahoma"/>
              </a:rPr>
              <a:t>ПОДХОД К ВЫПОЛНЕНИЮ ПРОЕКТА</a:t>
            </a: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5190870" y="807810"/>
            <a:ext cx="18775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30" normalizeH="0" baseline="0" noProof="0" dirty="0">
                <a:ln>
                  <a:noFill/>
                </a:ln>
                <a:solidFill>
                  <a:srgbClr val="2F343C">
                    <a:lumMod val="75000"/>
                  </a:srgbClr>
                </a:solidFill>
                <a:effectLst/>
                <a:uLnTx/>
                <a:uFillTx/>
                <a:latin typeface="Tahoma"/>
              </a:rPr>
              <a:t>ПРИМЕРЫ РЕШЕНИЙ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 rot="16200000" flipH="1">
            <a:off x="1115539" y="1045638"/>
            <a:ext cx="138314" cy="1886312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0">
                <a:schemeClr val="tx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 rot="16200000" flipH="1">
            <a:off x="1115539" y="2135308"/>
            <a:ext cx="138314" cy="1886312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0">
                <a:schemeClr val="tx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241538" y="1904162"/>
            <a:ext cx="367408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</a:rPr>
              <a:t>ЦЕЛЬ</a:t>
            </a: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241539" y="2997534"/>
            <a:ext cx="562975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</a:rPr>
              <a:t>РЕЗУЛЬТАТ</a:t>
            </a:r>
          </a:p>
        </p:txBody>
      </p:sp>
      <p:sp>
        <p:nvSpPr>
          <p:cNvPr id="20" name="Прямоугольник 19"/>
          <p:cNvSpPr/>
          <p:nvPr userDrawn="1"/>
        </p:nvSpPr>
        <p:spPr>
          <a:xfrm rot="16200000" flipH="1">
            <a:off x="1115539" y="-25505"/>
            <a:ext cx="138314" cy="1886312"/>
          </a:xfrm>
          <a:prstGeom prst="rect">
            <a:avLst/>
          </a:prstGeom>
          <a:gradFill>
            <a:gsLst>
              <a:gs pos="82000">
                <a:schemeClr val="bg1">
                  <a:lumMod val="95000"/>
                </a:schemeClr>
              </a:gs>
              <a:gs pos="0">
                <a:schemeClr val="tx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241538" y="833019"/>
            <a:ext cx="537327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</a:rPr>
              <a:t>ЗАКАЗЧИК</a:t>
            </a:r>
          </a:p>
        </p:txBody>
      </p:sp>
      <p:sp>
        <p:nvSpPr>
          <p:cNvPr id="25" name="Объект 25"/>
          <p:cNvSpPr>
            <a:spLocks noGrp="1"/>
          </p:cNvSpPr>
          <p:nvPr>
            <p:ph sz="quarter" idx="11"/>
          </p:nvPr>
        </p:nvSpPr>
        <p:spPr>
          <a:xfrm>
            <a:off x="327546" y="1130277"/>
            <a:ext cx="1596224" cy="685621"/>
          </a:xfrm>
          <a:prstGeom prst="rect">
            <a:avLst/>
          </a:prstGeom>
        </p:spPr>
        <p:txBody>
          <a:bodyPr wrap="square" lIns="0" rIns="90000" anchor="t">
            <a:noAutofit/>
          </a:bodyPr>
          <a:lstStyle>
            <a:lvl1pPr marL="0" indent="0">
              <a:buFontTx/>
              <a:buNone/>
              <a:defRPr sz="700" spc="10" baseline="0"/>
            </a:lvl1pPr>
          </a:lstStyle>
          <a:p>
            <a:endParaRPr lang="ru-RU" dirty="0"/>
          </a:p>
        </p:txBody>
      </p:sp>
      <p:sp>
        <p:nvSpPr>
          <p:cNvPr id="27" name="Объект 4"/>
          <p:cNvSpPr>
            <a:spLocks noGrp="1"/>
          </p:cNvSpPr>
          <p:nvPr>
            <p:ph sz="quarter" idx="29" hasCustomPrompt="1"/>
          </p:nvPr>
        </p:nvSpPr>
        <p:spPr>
          <a:xfrm>
            <a:off x="327546" y="3227354"/>
            <a:ext cx="1596222" cy="823047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ru-RU" sz="70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1"/>
            <a:r>
              <a:rPr lang="ru-RU" dirty="0"/>
              <a:t>Второй уровень текста</a:t>
            </a:r>
          </a:p>
          <a:p>
            <a:pPr lvl="0"/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30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926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 (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187774" y="175508"/>
            <a:ext cx="7177452" cy="3877828"/>
          </a:xfrm>
          <a:custGeom>
            <a:avLst/>
            <a:gdLst>
              <a:gd name="connsiteX0" fmla="*/ 0 w 7118589"/>
              <a:gd name="connsiteY0" fmla="*/ 0 h 3930991"/>
              <a:gd name="connsiteX1" fmla="*/ 7118589 w 7118589"/>
              <a:gd name="connsiteY1" fmla="*/ 0 h 3930991"/>
              <a:gd name="connsiteX2" fmla="*/ 7118589 w 7118589"/>
              <a:gd name="connsiteY2" fmla="*/ 3930991 h 3930991"/>
              <a:gd name="connsiteX3" fmla="*/ 0 w 7118589"/>
              <a:gd name="connsiteY3" fmla="*/ 3930991 h 3930991"/>
              <a:gd name="connsiteX4" fmla="*/ 0 w 7118589"/>
              <a:gd name="connsiteY4" fmla="*/ 0 h 3930991"/>
              <a:gd name="connsiteX0" fmla="*/ 0 w 7118589"/>
              <a:gd name="connsiteY0" fmla="*/ 0 h 3930991"/>
              <a:gd name="connsiteX1" fmla="*/ 7118589 w 7118589"/>
              <a:gd name="connsiteY1" fmla="*/ 0 h 3930991"/>
              <a:gd name="connsiteX2" fmla="*/ 7111215 w 7118589"/>
              <a:gd name="connsiteY2" fmla="*/ 3650772 h 3930991"/>
              <a:gd name="connsiteX3" fmla="*/ 0 w 7118589"/>
              <a:gd name="connsiteY3" fmla="*/ 3930991 h 3930991"/>
              <a:gd name="connsiteX4" fmla="*/ 0 w 7118589"/>
              <a:gd name="connsiteY4" fmla="*/ 0 h 3930991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239633 w 7118589"/>
              <a:gd name="connsiteY3" fmla="*/ 3939244 h 3939244"/>
              <a:gd name="connsiteX4" fmla="*/ 0 w 7118589"/>
              <a:gd name="connsiteY4" fmla="*/ 3930991 h 3939244"/>
              <a:gd name="connsiteX5" fmla="*/ 0 w 7118589"/>
              <a:gd name="connsiteY5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29527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36106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9244"/>
              <a:gd name="connsiteX1" fmla="*/ 7118589 w 7118589"/>
              <a:gd name="connsiteY1" fmla="*/ 0 h 3939244"/>
              <a:gd name="connsiteX2" fmla="*/ 7111215 w 7118589"/>
              <a:gd name="connsiteY2" fmla="*/ 3650772 h 3939244"/>
              <a:gd name="connsiteX3" fmla="*/ 5372369 w 7118589"/>
              <a:gd name="connsiteY3" fmla="*/ 3642685 h 3939244"/>
              <a:gd name="connsiteX4" fmla="*/ 5239633 w 7118589"/>
              <a:gd name="connsiteY4" fmla="*/ 3939244 h 3939244"/>
              <a:gd name="connsiteX5" fmla="*/ 0 w 7118589"/>
              <a:gd name="connsiteY5" fmla="*/ 3930991 h 3939244"/>
              <a:gd name="connsiteX6" fmla="*/ 0 w 7118589"/>
              <a:gd name="connsiteY6" fmla="*/ 0 h 393924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0 h 3935954"/>
              <a:gd name="connsiteX0" fmla="*/ 0 w 7118589"/>
              <a:gd name="connsiteY0" fmla="*/ 39220 h 3935954"/>
              <a:gd name="connsiteX1" fmla="*/ 7118589 w 7118589"/>
              <a:gd name="connsiteY1" fmla="*/ 0 h 3935954"/>
              <a:gd name="connsiteX2" fmla="*/ 7111215 w 7118589"/>
              <a:gd name="connsiteY2" fmla="*/ 3650772 h 3935954"/>
              <a:gd name="connsiteX3" fmla="*/ 5372369 w 7118589"/>
              <a:gd name="connsiteY3" fmla="*/ 3642685 h 3935954"/>
              <a:gd name="connsiteX4" fmla="*/ 5223187 w 7118589"/>
              <a:gd name="connsiteY4" fmla="*/ 3935954 h 3935954"/>
              <a:gd name="connsiteX5" fmla="*/ 0 w 7118589"/>
              <a:gd name="connsiteY5" fmla="*/ 3930991 h 3935954"/>
              <a:gd name="connsiteX6" fmla="*/ 0 w 7118589"/>
              <a:gd name="connsiteY6" fmla="*/ 39220 h 3935954"/>
              <a:gd name="connsiteX0" fmla="*/ 0 w 7118589"/>
              <a:gd name="connsiteY0" fmla="*/ 0 h 3896734"/>
              <a:gd name="connsiteX1" fmla="*/ 7118589 w 7118589"/>
              <a:gd name="connsiteY1" fmla="*/ 16808 h 3896734"/>
              <a:gd name="connsiteX2" fmla="*/ 7111215 w 7118589"/>
              <a:gd name="connsiteY2" fmla="*/ 3611552 h 3896734"/>
              <a:gd name="connsiteX3" fmla="*/ 5372369 w 7118589"/>
              <a:gd name="connsiteY3" fmla="*/ 3603465 h 3896734"/>
              <a:gd name="connsiteX4" fmla="*/ 5223187 w 7118589"/>
              <a:gd name="connsiteY4" fmla="*/ 3896734 h 3896734"/>
              <a:gd name="connsiteX5" fmla="*/ 0 w 7118589"/>
              <a:gd name="connsiteY5" fmla="*/ 3891771 h 3896734"/>
              <a:gd name="connsiteX6" fmla="*/ 0 w 7118589"/>
              <a:gd name="connsiteY6" fmla="*/ 0 h 3896734"/>
              <a:gd name="connsiteX0" fmla="*/ 0 w 7124123"/>
              <a:gd name="connsiteY0" fmla="*/ 0 h 3896734"/>
              <a:gd name="connsiteX1" fmla="*/ 7124123 w 7124123"/>
              <a:gd name="connsiteY1" fmla="*/ 11204 h 3896734"/>
              <a:gd name="connsiteX2" fmla="*/ 7111215 w 7124123"/>
              <a:gd name="connsiteY2" fmla="*/ 3611552 h 3896734"/>
              <a:gd name="connsiteX3" fmla="*/ 5372369 w 7124123"/>
              <a:gd name="connsiteY3" fmla="*/ 3603465 h 3896734"/>
              <a:gd name="connsiteX4" fmla="*/ 5223187 w 7124123"/>
              <a:gd name="connsiteY4" fmla="*/ 3896734 h 3896734"/>
              <a:gd name="connsiteX5" fmla="*/ 0 w 7124123"/>
              <a:gd name="connsiteY5" fmla="*/ 3891771 h 3896734"/>
              <a:gd name="connsiteX6" fmla="*/ 0 w 7124123"/>
              <a:gd name="connsiteY6" fmla="*/ 0 h 389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4123" h="3896734">
                <a:moveTo>
                  <a:pt x="0" y="0"/>
                </a:moveTo>
                <a:lnTo>
                  <a:pt x="7124123" y="11204"/>
                </a:lnTo>
                <a:cubicBezTo>
                  <a:pt x="7119820" y="1211320"/>
                  <a:pt x="7115518" y="2411436"/>
                  <a:pt x="7111215" y="3611552"/>
                </a:cubicBezTo>
                <a:lnTo>
                  <a:pt x="5372369" y="3603465"/>
                </a:lnTo>
                <a:cubicBezTo>
                  <a:pt x="5318536" y="3703163"/>
                  <a:pt x="5306660" y="3726876"/>
                  <a:pt x="5223187" y="3896734"/>
                </a:cubicBezTo>
                <a:lnTo>
                  <a:pt x="0" y="389177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0576" y="3831730"/>
            <a:ext cx="1583405" cy="225637"/>
          </a:xfrm>
          <a:prstGeom prst="rect">
            <a:avLst/>
          </a:prstGeom>
        </p:spPr>
      </p:pic>
      <p:sp>
        <p:nvSpPr>
          <p:cNvPr id="19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187774" y="2730524"/>
            <a:ext cx="7169794" cy="1120426"/>
          </a:xfrm>
          <a:custGeom>
            <a:avLst/>
            <a:gdLst>
              <a:gd name="connsiteX0" fmla="*/ 0 w 7118589"/>
              <a:gd name="connsiteY0" fmla="*/ 0 h 1197907"/>
              <a:gd name="connsiteX1" fmla="*/ 7118589 w 7118589"/>
              <a:gd name="connsiteY1" fmla="*/ 0 h 1197907"/>
              <a:gd name="connsiteX2" fmla="*/ 7118589 w 7118589"/>
              <a:gd name="connsiteY2" fmla="*/ 1197907 h 1197907"/>
              <a:gd name="connsiteX3" fmla="*/ 0 w 7118589"/>
              <a:gd name="connsiteY3" fmla="*/ 1197907 h 1197907"/>
              <a:gd name="connsiteX4" fmla="*/ 0 w 7118589"/>
              <a:gd name="connsiteY4" fmla="*/ 0 h 1197907"/>
              <a:gd name="connsiteX0" fmla="*/ 0 w 7118589"/>
              <a:gd name="connsiteY0" fmla="*/ 0 h 1197907"/>
              <a:gd name="connsiteX1" fmla="*/ 7118589 w 7118589"/>
              <a:gd name="connsiteY1" fmla="*/ 0 h 1197907"/>
              <a:gd name="connsiteX2" fmla="*/ 7112612 w 7118589"/>
              <a:gd name="connsiteY2" fmla="*/ 833343 h 1197907"/>
              <a:gd name="connsiteX3" fmla="*/ 0 w 7118589"/>
              <a:gd name="connsiteY3" fmla="*/ 1197907 h 1197907"/>
              <a:gd name="connsiteX4" fmla="*/ 0 w 7118589"/>
              <a:gd name="connsiteY4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64825 h 1197907"/>
              <a:gd name="connsiteX3" fmla="*/ 0 w 7119164"/>
              <a:gd name="connsiteY3" fmla="*/ 1197907 h 1197907"/>
              <a:gd name="connsiteX4" fmla="*/ 0 w 7119164"/>
              <a:gd name="connsiteY4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0 w 7119164"/>
              <a:gd name="connsiteY3" fmla="*/ 1197907 h 1197907"/>
              <a:gd name="connsiteX4" fmla="*/ 0 w 7119164"/>
              <a:gd name="connsiteY4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08979 w 7119164"/>
              <a:gd name="connsiteY3" fmla="*/ 1195294 h 1197907"/>
              <a:gd name="connsiteX4" fmla="*/ 0 w 7119164"/>
              <a:gd name="connsiteY4" fmla="*/ 1197907 h 1197907"/>
              <a:gd name="connsiteX5" fmla="*/ 0 w 7119164"/>
              <a:gd name="connsiteY5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38861 w 7119164"/>
              <a:gd name="connsiteY3" fmla="*/ 944282 h 1197907"/>
              <a:gd name="connsiteX4" fmla="*/ 0 w 7119164"/>
              <a:gd name="connsiteY4" fmla="*/ 1197907 h 1197907"/>
              <a:gd name="connsiteX5" fmla="*/ 0 w 7119164"/>
              <a:gd name="connsiteY5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38861 w 7119164"/>
              <a:gd name="connsiteY3" fmla="*/ 944282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38861 w 7119164"/>
              <a:gd name="connsiteY3" fmla="*/ 944282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238861 w 7119164"/>
              <a:gd name="connsiteY3" fmla="*/ 944282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58130 w 7119164"/>
              <a:gd name="connsiteY3" fmla="*/ 912477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58130 w 7119164"/>
              <a:gd name="connsiteY3" fmla="*/ 912477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58130 w 7119164"/>
              <a:gd name="connsiteY3" fmla="*/ 912477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66081 w 7119164"/>
              <a:gd name="connsiteY3" fmla="*/ 900550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66081 w 7119164"/>
              <a:gd name="connsiteY3" fmla="*/ 900550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9164"/>
              <a:gd name="connsiteY0" fmla="*/ 0 h 1197907"/>
              <a:gd name="connsiteX1" fmla="*/ 7118589 w 7119164"/>
              <a:gd name="connsiteY1" fmla="*/ 0 h 1197907"/>
              <a:gd name="connsiteX2" fmla="*/ 7118589 w 7119164"/>
              <a:gd name="connsiteY2" fmla="*/ 905060 h 1197907"/>
              <a:gd name="connsiteX3" fmla="*/ 5366081 w 7119164"/>
              <a:gd name="connsiteY3" fmla="*/ 900550 h 1197907"/>
              <a:gd name="connsiteX4" fmla="*/ 5220932 w 7119164"/>
              <a:gd name="connsiteY4" fmla="*/ 1195294 h 1197907"/>
              <a:gd name="connsiteX5" fmla="*/ 0 w 7119164"/>
              <a:gd name="connsiteY5" fmla="*/ 1197907 h 1197907"/>
              <a:gd name="connsiteX6" fmla="*/ 0 w 7119164"/>
              <a:gd name="connsiteY6" fmla="*/ 0 h 1197907"/>
              <a:gd name="connsiteX0" fmla="*/ 0 w 7118589"/>
              <a:gd name="connsiteY0" fmla="*/ 0 h 1197907"/>
              <a:gd name="connsiteX1" fmla="*/ 7118589 w 7118589"/>
              <a:gd name="connsiteY1" fmla="*/ 0 h 1197907"/>
              <a:gd name="connsiteX2" fmla="*/ 7113826 w 7118589"/>
              <a:gd name="connsiteY2" fmla="*/ 914585 h 1197907"/>
              <a:gd name="connsiteX3" fmla="*/ 5366081 w 7118589"/>
              <a:gd name="connsiteY3" fmla="*/ 900550 h 1197907"/>
              <a:gd name="connsiteX4" fmla="*/ 5220932 w 7118589"/>
              <a:gd name="connsiteY4" fmla="*/ 1195294 h 1197907"/>
              <a:gd name="connsiteX5" fmla="*/ 0 w 7118589"/>
              <a:gd name="connsiteY5" fmla="*/ 1197907 h 1197907"/>
              <a:gd name="connsiteX6" fmla="*/ 0 w 7118589"/>
              <a:gd name="connsiteY6" fmla="*/ 0 h 1197907"/>
              <a:gd name="connsiteX0" fmla="*/ 0 w 7118589"/>
              <a:gd name="connsiteY0" fmla="*/ 0 h 1197907"/>
              <a:gd name="connsiteX1" fmla="*/ 7118589 w 7118589"/>
              <a:gd name="connsiteY1" fmla="*/ 0 h 1197907"/>
              <a:gd name="connsiteX2" fmla="*/ 7113826 w 7118589"/>
              <a:gd name="connsiteY2" fmla="*/ 914585 h 1197907"/>
              <a:gd name="connsiteX3" fmla="*/ 5366081 w 7118589"/>
              <a:gd name="connsiteY3" fmla="*/ 900550 h 1197907"/>
              <a:gd name="connsiteX4" fmla="*/ 5220932 w 7118589"/>
              <a:gd name="connsiteY4" fmla="*/ 1195294 h 1197907"/>
              <a:gd name="connsiteX5" fmla="*/ 0 w 7118589"/>
              <a:gd name="connsiteY5" fmla="*/ 1197907 h 1197907"/>
              <a:gd name="connsiteX6" fmla="*/ 0 w 7118589"/>
              <a:gd name="connsiteY6" fmla="*/ 0 h 1197907"/>
              <a:gd name="connsiteX0" fmla="*/ 0 w 7116208"/>
              <a:gd name="connsiteY0" fmla="*/ 0 h 1197907"/>
              <a:gd name="connsiteX1" fmla="*/ 7116208 w 7116208"/>
              <a:gd name="connsiteY1" fmla="*/ 0 h 1197907"/>
              <a:gd name="connsiteX2" fmla="*/ 7113826 w 7116208"/>
              <a:gd name="connsiteY2" fmla="*/ 914585 h 1197907"/>
              <a:gd name="connsiteX3" fmla="*/ 5366081 w 7116208"/>
              <a:gd name="connsiteY3" fmla="*/ 900550 h 1197907"/>
              <a:gd name="connsiteX4" fmla="*/ 5220932 w 7116208"/>
              <a:gd name="connsiteY4" fmla="*/ 1195294 h 1197907"/>
              <a:gd name="connsiteX5" fmla="*/ 0 w 7116208"/>
              <a:gd name="connsiteY5" fmla="*/ 1197907 h 1197907"/>
              <a:gd name="connsiteX6" fmla="*/ 0 w 7116208"/>
              <a:gd name="connsiteY6" fmla="*/ 0 h 1197907"/>
              <a:gd name="connsiteX0" fmla="*/ 0 w 7116208"/>
              <a:gd name="connsiteY0" fmla="*/ 0 h 1197907"/>
              <a:gd name="connsiteX1" fmla="*/ 7116208 w 7116208"/>
              <a:gd name="connsiteY1" fmla="*/ 0 h 1197907"/>
              <a:gd name="connsiteX2" fmla="*/ 7113826 w 7116208"/>
              <a:gd name="connsiteY2" fmla="*/ 914585 h 1197907"/>
              <a:gd name="connsiteX3" fmla="*/ 5373224 w 7116208"/>
              <a:gd name="connsiteY3" fmla="*/ 907694 h 1197907"/>
              <a:gd name="connsiteX4" fmla="*/ 5220932 w 7116208"/>
              <a:gd name="connsiteY4" fmla="*/ 1195294 h 1197907"/>
              <a:gd name="connsiteX5" fmla="*/ 0 w 7116208"/>
              <a:gd name="connsiteY5" fmla="*/ 1197907 h 1197907"/>
              <a:gd name="connsiteX6" fmla="*/ 0 w 7116208"/>
              <a:gd name="connsiteY6" fmla="*/ 0 h 1197907"/>
              <a:gd name="connsiteX0" fmla="*/ 0 w 7116208"/>
              <a:gd name="connsiteY0" fmla="*/ 0 h 1197907"/>
              <a:gd name="connsiteX1" fmla="*/ 7116208 w 7116208"/>
              <a:gd name="connsiteY1" fmla="*/ 0 h 1197907"/>
              <a:gd name="connsiteX2" fmla="*/ 7113826 w 7116208"/>
              <a:gd name="connsiteY2" fmla="*/ 914585 h 1197907"/>
              <a:gd name="connsiteX3" fmla="*/ 5373224 w 7116208"/>
              <a:gd name="connsiteY3" fmla="*/ 907694 h 1197907"/>
              <a:gd name="connsiteX4" fmla="*/ 5220932 w 7116208"/>
              <a:gd name="connsiteY4" fmla="*/ 1195294 h 1197907"/>
              <a:gd name="connsiteX5" fmla="*/ 0 w 7116208"/>
              <a:gd name="connsiteY5" fmla="*/ 1197907 h 1197907"/>
              <a:gd name="connsiteX6" fmla="*/ 0 w 7116208"/>
              <a:gd name="connsiteY6" fmla="*/ 0 h 1197907"/>
              <a:gd name="connsiteX0" fmla="*/ 0 w 7116208"/>
              <a:gd name="connsiteY0" fmla="*/ 0 h 1200057"/>
              <a:gd name="connsiteX1" fmla="*/ 7116208 w 7116208"/>
              <a:gd name="connsiteY1" fmla="*/ 0 h 1200057"/>
              <a:gd name="connsiteX2" fmla="*/ 7113826 w 7116208"/>
              <a:gd name="connsiteY2" fmla="*/ 914585 h 1200057"/>
              <a:gd name="connsiteX3" fmla="*/ 5373224 w 7116208"/>
              <a:gd name="connsiteY3" fmla="*/ 907694 h 1200057"/>
              <a:gd name="connsiteX4" fmla="*/ 5225694 w 7116208"/>
              <a:gd name="connsiteY4" fmla="*/ 1200057 h 1200057"/>
              <a:gd name="connsiteX5" fmla="*/ 0 w 7116208"/>
              <a:gd name="connsiteY5" fmla="*/ 1197907 h 1200057"/>
              <a:gd name="connsiteX6" fmla="*/ 0 w 7116208"/>
              <a:gd name="connsiteY6" fmla="*/ 0 h 1200057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373224 w 7116208"/>
              <a:gd name="connsiteY3" fmla="*/ 907694 h 1200289"/>
              <a:gd name="connsiteX4" fmla="*/ 5225694 w 7116208"/>
              <a:gd name="connsiteY4" fmla="*/ 1200057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43718 w 7116208"/>
              <a:gd name="connsiteY3" fmla="*/ 887677 h 1200289"/>
              <a:gd name="connsiteX4" fmla="*/ 5225694 w 7116208"/>
              <a:gd name="connsiteY4" fmla="*/ 1200057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43719 w 7116208"/>
              <a:gd name="connsiteY3" fmla="*/ 907695 h 1200289"/>
              <a:gd name="connsiteX4" fmla="*/ 5225694 w 7116208"/>
              <a:gd name="connsiteY4" fmla="*/ 1200057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10065"/>
              <a:gd name="connsiteX1" fmla="*/ 7116208 w 7116208"/>
              <a:gd name="connsiteY1" fmla="*/ 0 h 1210065"/>
              <a:gd name="connsiteX2" fmla="*/ 7113826 w 7116208"/>
              <a:gd name="connsiteY2" fmla="*/ 914585 h 1210065"/>
              <a:gd name="connsiteX3" fmla="*/ 5943719 w 7116208"/>
              <a:gd name="connsiteY3" fmla="*/ 907695 h 1210065"/>
              <a:gd name="connsiteX4" fmla="*/ 5866249 w 7116208"/>
              <a:gd name="connsiteY4" fmla="*/ 1210065 h 1210065"/>
              <a:gd name="connsiteX5" fmla="*/ 0 w 7116208"/>
              <a:gd name="connsiteY5" fmla="*/ 1200289 h 1210065"/>
              <a:gd name="connsiteX6" fmla="*/ 0 w 7116208"/>
              <a:gd name="connsiteY6" fmla="*/ 0 h 1210065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43719 w 7116208"/>
              <a:gd name="connsiteY3" fmla="*/ 907695 h 1200289"/>
              <a:gd name="connsiteX4" fmla="*/ 5756154 w 7116208"/>
              <a:gd name="connsiteY4" fmla="*/ 119004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10065"/>
              <a:gd name="connsiteX1" fmla="*/ 7116208 w 7116208"/>
              <a:gd name="connsiteY1" fmla="*/ 0 h 1210065"/>
              <a:gd name="connsiteX2" fmla="*/ 7113826 w 7116208"/>
              <a:gd name="connsiteY2" fmla="*/ 914585 h 1210065"/>
              <a:gd name="connsiteX3" fmla="*/ 5943719 w 7116208"/>
              <a:gd name="connsiteY3" fmla="*/ 907695 h 1210065"/>
              <a:gd name="connsiteX4" fmla="*/ 5756154 w 7116208"/>
              <a:gd name="connsiteY4" fmla="*/ 1210065 h 1210065"/>
              <a:gd name="connsiteX5" fmla="*/ 0 w 7116208"/>
              <a:gd name="connsiteY5" fmla="*/ 1200289 h 1210065"/>
              <a:gd name="connsiteX6" fmla="*/ 0 w 7116208"/>
              <a:gd name="connsiteY6" fmla="*/ 0 h 1210065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43719 w 7116208"/>
              <a:gd name="connsiteY3" fmla="*/ 907695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09375 w 7116208"/>
              <a:gd name="connsiteY3" fmla="*/ 907695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09376 w 7116208"/>
              <a:gd name="connsiteY3" fmla="*/ 907695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895638 w 7116208"/>
              <a:gd name="connsiteY3" fmla="*/ 921431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895638 w 7116208"/>
              <a:gd name="connsiteY3" fmla="*/ 921431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09376 w 7116208"/>
              <a:gd name="connsiteY3" fmla="*/ 900826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19338 w 7116208"/>
              <a:gd name="connsiteY3" fmla="*/ 910787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19338 w 7116208"/>
              <a:gd name="connsiteY3" fmla="*/ 910787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19338 w 7116208"/>
              <a:gd name="connsiteY3" fmla="*/ 910787 h 1200289"/>
              <a:gd name="connsiteX4" fmla="*/ 5756154 w 7116208"/>
              <a:gd name="connsiteY4" fmla="*/ 119632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0289"/>
              <a:gd name="connsiteX1" fmla="*/ 7116208 w 7116208"/>
              <a:gd name="connsiteY1" fmla="*/ 0 h 1200289"/>
              <a:gd name="connsiteX2" fmla="*/ 7113826 w 7116208"/>
              <a:gd name="connsiteY2" fmla="*/ 914585 h 1200289"/>
              <a:gd name="connsiteX3" fmla="*/ 5919338 w 7116208"/>
              <a:gd name="connsiteY3" fmla="*/ 910787 h 1200289"/>
              <a:gd name="connsiteX4" fmla="*/ 5606735 w 7116208"/>
              <a:gd name="connsiteY4" fmla="*/ 1186368 h 1200289"/>
              <a:gd name="connsiteX5" fmla="*/ 0 w 7116208"/>
              <a:gd name="connsiteY5" fmla="*/ 1200289 h 1200289"/>
              <a:gd name="connsiteX6" fmla="*/ 0 w 7116208"/>
              <a:gd name="connsiteY6" fmla="*/ 0 h 1200289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919338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764939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764939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764939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5764939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1310"/>
              <a:gd name="connsiteX1" fmla="*/ 7116208 w 7116208"/>
              <a:gd name="connsiteY1" fmla="*/ 0 h 1201310"/>
              <a:gd name="connsiteX2" fmla="*/ 7113826 w 7116208"/>
              <a:gd name="connsiteY2" fmla="*/ 914585 h 1201310"/>
              <a:gd name="connsiteX3" fmla="*/ 6100646 w 7116208"/>
              <a:gd name="connsiteY3" fmla="*/ 910787 h 1201310"/>
              <a:gd name="connsiteX4" fmla="*/ 5606735 w 7116208"/>
              <a:gd name="connsiteY4" fmla="*/ 1201310 h 1201310"/>
              <a:gd name="connsiteX5" fmla="*/ 0 w 7116208"/>
              <a:gd name="connsiteY5" fmla="*/ 1200289 h 1201310"/>
              <a:gd name="connsiteX6" fmla="*/ 0 w 7116208"/>
              <a:gd name="connsiteY6" fmla="*/ 0 h 1201310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100646 w 7116208"/>
              <a:gd name="connsiteY3" fmla="*/ 910787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100646 w 7116208"/>
              <a:gd name="connsiteY3" fmla="*/ 910787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100646 w 7116208"/>
              <a:gd name="connsiteY3" fmla="*/ 910787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100646 w 7116208"/>
              <a:gd name="connsiteY3" fmla="*/ 925383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8605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8605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8605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8605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1307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1307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208608"/>
              <a:gd name="connsiteX1" fmla="*/ 7116208 w 7116208"/>
              <a:gd name="connsiteY1" fmla="*/ 0 h 1208608"/>
              <a:gd name="connsiteX2" fmla="*/ 7113826 w 7116208"/>
              <a:gd name="connsiteY2" fmla="*/ 914585 h 1208608"/>
              <a:gd name="connsiteX3" fmla="*/ 6013070 w 7116208"/>
              <a:gd name="connsiteY3" fmla="*/ 918085 h 1208608"/>
              <a:gd name="connsiteX4" fmla="*/ 5862164 w 7116208"/>
              <a:gd name="connsiteY4" fmla="*/ 1208608 h 1208608"/>
              <a:gd name="connsiteX5" fmla="*/ 0 w 7116208"/>
              <a:gd name="connsiteY5" fmla="*/ 1200289 h 1208608"/>
              <a:gd name="connsiteX6" fmla="*/ 0 w 7116208"/>
              <a:gd name="connsiteY6" fmla="*/ 0 h 1208608"/>
              <a:gd name="connsiteX0" fmla="*/ 0 w 7116208"/>
              <a:gd name="connsiteY0" fmla="*/ 0 h 1324355"/>
              <a:gd name="connsiteX1" fmla="*/ 7116208 w 7116208"/>
              <a:gd name="connsiteY1" fmla="*/ 0 h 1324355"/>
              <a:gd name="connsiteX2" fmla="*/ 7113826 w 7116208"/>
              <a:gd name="connsiteY2" fmla="*/ 914585 h 1324355"/>
              <a:gd name="connsiteX3" fmla="*/ 6013070 w 7116208"/>
              <a:gd name="connsiteY3" fmla="*/ 918085 h 1324355"/>
              <a:gd name="connsiteX4" fmla="*/ 5862164 w 7116208"/>
              <a:gd name="connsiteY4" fmla="*/ 1208608 h 1324355"/>
              <a:gd name="connsiteX5" fmla="*/ 0 w 7116208"/>
              <a:gd name="connsiteY5" fmla="*/ 1324355 h 1324355"/>
              <a:gd name="connsiteX6" fmla="*/ 0 w 7116208"/>
              <a:gd name="connsiteY6" fmla="*/ 0 h 1324355"/>
              <a:gd name="connsiteX0" fmla="*/ 0 w 7116208"/>
              <a:gd name="connsiteY0" fmla="*/ 0 h 1324355"/>
              <a:gd name="connsiteX1" fmla="*/ 7116208 w 7116208"/>
              <a:gd name="connsiteY1" fmla="*/ 0 h 1324355"/>
              <a:gd name="connsiteX2" fmla="*/ 7113826 w 7116208"/>
              <a:gd name="connsiteY2" fmla="*/ 914585 h 1324355"/>
              <a:gd name="connsiteX3" fmla="*/ 6013070 w 7116208"/>
              <a:gd name="connsiteY3" fmla="*/ 918085 h 1324355"/>
              <a:gd name="connsiteX4" fmla="*/ 5862164 w 7116208"/>
              <a:gd name="connsiteY4" fmla="*/ 1310780 h 1324355"/>
              <a:gd name="connsiteX5" fmla="*/ 0 w 7116208"/>
              <a:gd name="connsiteY5" fmla="*/ 1324355 h 1324355"/>
              <a:gd name="connsiteX6" fmla="*/ 0 w 7116208"/>
              <a:gd name="connsiteY6" fmla="*/ 0 h 1324355"/>
              <a:gd name="connsiteX0" fmla="*/ 0 w 7116208"/>
              <a:gd name="connsiteY0" fmla="*/ 0 h 1339972"/>
              <a:gd name="connsiteX1" fmla="*/ 7116208 w 7116208"/>
              <a:gd name="connsiteY1" fmla="*/ 0 h 1339972"/>
              <a:gd name="connsiteX2" fmla="*/ 7113826 w 7116208"/>
              <a:gd name="connsiteY2" fmla="*/ 914585 h 1339972"/>
              <a:gd name="connsiteX3" fmla="*/ 6013070 w 7116208"/>
              <a:gd name="connsiteY3" fmla="*/ 918085 h 1339972"/>
              <a:gd name="connsiteX4" fmla="*/ 5862164 w 7116208"/>
              <a:gd name="connsiteY4" fmla="*/ 1339972 h 1339972"/>
              <a:gd name="connsiteX5" fmla="*/ 0 w 7116208"/>
              <a:gd name="connsiteY5" fmla="*/ 1324355 h 1339972"/>
              <a:gd name="connsiteX6" fmla="*/ 0 w 7116208"/>
              <a:gd name="connsiteY6" fmla="*/ 0 h 1339972"/>
              <a:gd name="connsiteX0" fmla="*/ 0 w 7116208"/>
              <a:gd name="connsiteY0" fmla="*/ 0 h 1324355"/>
              <a:gd name="connsiteX1" fmla="*/ 7116208 w 7116208"/>
              <a:gd name="connsiteY1" fmla="*/ 0 h 1324355"/>
              <a:gd name="connsiteX2" fmla="*/ 7113826 w 7116208"/>
              <a:gd name="connsiteY2" fmla="*/ 914585 h 1324355"/>
              <a:gd name="connsiteX3" fmla="*/ 6013070 w 7116208"/>
              <a:gd name="connsiteY3" fmla="*/ 918085 h 1324355"/>
              <a:gd name="connsiteX4" fmla="*/ 5854866 w 7116208"/>
              <a:gd name="connsiteY4" fmla="*/ 1303482 h 1324355"/>
              <a:gd name="connsiteX5" fmla="*/ 0 w 7116208"/>
              <a:gd name="connsiteY5" fmla="*/ 1324355 h 1324355"/>
              <a:gd name="connsiteX6" fmla="*/ 0 w 7116208"/>
              <a:gd name="connsiteY6" fmla="*/ 0 h 1324355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13070 w 7116208"/>
              <a:gd name="connsiteY3" fmla="*/ 918085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6 w 7116208"/>
              <a:gd name="connsiteY2" fmla="*/ 914585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7 w 7116208"/>
              <a:gd name="connsiteY2" fmla="*/ 921883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0 w 7116208"/>
              <a:gd name="connsiteY5" fmla="*/ 1324355 h 1332674"/>
              <a:gd name="connsiteX6" fmla="*/ 0 w 7116208"/>
              <a:gd name="connsiteY6" fmla="*/ 0 h 1332674"/>
              <a:gd name="connsiteX0" fmla="*/ 0 w 7116208"/>
              <a:gd name="connsiteY0" fmla="*/ 0 h 1332674"/>
              <a:gd name="connsiteX1" fmla="*/ 7116208 w 7116208"/>
              <a:gd name="connsiteY1" fmla="*/ 0 h 1332674"/>
              <a:gd name="connsiteX2" fmla="*/ 7113827 w 7116208"/>
              <a:gd name="connsiteY2" fmla="*/ 921883 h 1332674"/>
              <a:gd name="connsiteX3" fmla="*/ 6056858 w 7116208"/>
              <a:gd name="connsiteY3" fmla="*/ 925383 h 1332674"/>
              <a:gd name="connsiteX4" fmla="*/ 5854866 w 7116208"/>
              <a:gd name="connsiteY4" fmla="*/ 1332674 h 1332674"/>
              <a:gd name="connsiteX5" fmla="*/ 7298 w 7116208"/>
              <a:gd name="connsiteY5" fmla="*/ 1280568 h 1332674"/>
              <a:gd name="connsiteX6" fmla="*/ 0 w 7116208"/>
              <a:gd name="connsiteY6" fmla="*/ 0 h 1332674"/>
              <a:gd name="connsiteX0" fmla="*/ 0 w 7116208"/>
              <a:gd name="connsiteY0" fmla="*/ 0 h 1310780"/>
              <a:gd name="connsiteX1" fmla="*/ 7116208 w 7116208"/>
              <a:gd name="connsiteY1" fmla="*/ 0 h 1310780"/>
              <a:gd name="connsiteX2" fmla="*/ 7113827 w 7116208"/>
              <a:gd name="connsiteY2" fmla="*/ 921883 h 1310780"/>
              <a:gd name="connsiteX3" fmla="*/ 6056858 w 7116208"/>
              <a:gd name="connsiteY3" fmla="*/ 925383 h 1310780"/>
              <a:gd name="connsiteX4" fmla="*/ 5854866 w 7116208"/>
              <a:gd name="connsiteY4" fmla="*/ 1310780 h 1310780"/>
              <a:gd name="connsiteX5" fmla="*/ 7298 w 7116208"/>
              <a:gd name="connsiteY5" fmla="*/ 1280568 h 1310780"/>
              <a:gd name="connsiteX6" fmla="*/ 0 w 7116208"/>
              <a:gd name="connsiteY6" fmla="*/ 0 h 1310780"/>
              <a:gd name="connsiteX0" fmla="*/ 0 w 7116208"/>
              <a:gd name="connsiteY0" fmla="*/ 0 h 1303482"/>
              <a:gd name="connsiteX1" fmla="*/ 7116208 w 7116208"/>
              <a:gd name="connsiteY1" fmla="*/ 0 h 1303482"/>
              <a:gd name="connsiteX2" fmla="*/ 7113827 w 7116208"/>
              <a:gd name="connsiteY2" fmla="*/ 921883 h 1303482"/>
              <a:gd name="connsiteX3" fmla="*/ 6056858 w 7116208"/>
              <a:gd name="connsiteY3" fmla="*/ 925383 h 1303482"/>
              <a:gd name="connsiteX4" fmla="*/ 5876760 w 7116208"/>
              <a:gd name="connsiteY4" fmla="*/ 1303482 h 1303482"/>
              <a:gd name="connsiteX5" fmla="*/ 7298 w 7116208"/>
              <a:gd name="connsiteY5" fmla="*/ 1280568 h 1303482"/>
              <a:gd name="connsiteX6" fmla="*/ 0 w 7116208"/>
              <a:gd name="connsiteY6" fmla="*/ 0 h 1303482"/>
              <a:gd name="connsiteX0" fmla="*/ 0 w 7116208"/>
              <a:gd name="connsiteY0" fmla="*/ 0 h 1296184"/>
              <a:gd name="connsiteX1" fmla="*/ 7116208 w 7116208"/>
              <a:gd name="connsiteY1" fmla="*/ 0 h 1296184"/>
              <a:gd name="connsiteX2" fmla="*/ 7113827 w 7116208"/>
              <a:gd name="connsiteY2" fmla="*/ 921883 h 1296184"/>
              <a:gd name="connsiteX3" fmla="*/ 6056858 w 7116208"/>
              <a:gd name="connsiteY3" fmla="*/ 925383 h 1296184"/>
              <a:gd name="connsiteX4" fmla="*/ 5884058 w 7116208"/>
              <a:gd name="connsiteY4" fmla="*/ 1296184 h 1296184"/>
              <a:gd name="connsiteX5" fmla="*/ 7298 w 7116208"/>
              <a:gd name="connsiteY5" fmla="*/ 1280568 h 1296184"/>
              <a:gd name="connsiteX6" fmla="*/ 0 w 7116208"/>
              <a:gd name="connsiteY6" fmla="*/ 0 h 1296184"/>
              <a:gd name="connsiteX0" fmla="*/ 0 w 7116208"/>
              <a:gd name="connsiteY0" fmla="*/ 0 h 1280567"/>
              <a:gd name="connsiteX1" fmla="*/ 7116208 w 7116208"/>
              <a:gd name="connsiteY1" fmla="*/ 0 h 1280567"/>
              <a:gd name="connsiteX2" fmla="*/ 7113827 w 7116208"/>
              <a:gd name="connsiteY2" fmla="*/ 921883 h 1280567"/>
              <a:gd name="connsiteX3" fmla="*/ 6056858 w 7116208"/>
              <a:gd name="connsiteY3" fmla="*/ 925383 h 1280567"/>
              <a:gd name="connsiteX4" fmla="*/ 5891356 w 7116208"/>
              <a:gd name="connsiteY4" fmla="*/ 1266992 h 1280567"/>
              <a:gd name="connsiteX5" fmla="*/ 7298 w 7116208"/>
              <a:gd name="connsiteY5" fmla="*/ 1280568 h 1280567"/>
              <a:gd name="connsiteX6" fmla="*/ 0 w 7116208"/>
              <a:gd name="connsiteY6" fmla="*/ 0 h 1280567"/>
              <a:gd name="connsiteX0" fmla="*/ 0 w 7116208"/>
              <a:gd name="connsiteY0" fmla="*/ 0 h 1288886"/>
              <a:gd name="connsiteX1" fmla="*/ 7116208 w 7116208"/>
              <a:gd name="connsiteY1" fmla="*/ 0 h 1288886"/>
              <a:gd name="connsiteX2" fmla="*/ 7113827 w 7116208"/>
              <a:gd name="connsiteY2" fmla="*/ 921883 h 1288886"/>
              <a:gd name="connsiteX3" fmla="*/ 6056858 w 7116208"/>
              <a:gd name="connsiteY3" fmla="*/ 925383 h 1288886"/>
              <a:gd name="connsiteX4" fmla="*/ 5891356 w 7116208"/>
              <a:gd name="connsiteY4" fmla="*/ 1288886 h 1288886"/>
              <a:gd name="connsiteX5" fmla="*/ 7298 w 7116208"/>
              <a:gd name="connsiteY5" fmla="*/ 1280568 h 1288886"/>
              <a:gd name="connsiteX6" fmla="*/ 0 w 7116208"/>
              <a:gd name="connsiteY6" fmla="*/ 0 h 1288886"/>
              <a:gd name="connsiteX0" fmla="*/ 0 w 7116208"/>
              <a:gd name="connsiteY0" fmla="*/ 0 h 1280567"/>
              <a:gd name="connsiteX1" fmla="*/ 7116208 w 7116208"/>
              <a:gd name="connsiteY1" fmla="*/ 0 h 1280567"/>
              <a:gd name="connsiteX2" fmla="*/ 7113827 w 7116208"/>
              <a:gd name="connsiteY2" fmla="*/ 921883 h 1280567"/>
              <a:gd name="connsiteX3" fmla="*/ 6056858 w 7116208"/>
              <a:gd name="connsiteY3" fmla="*/ 925383 h 1280567"/>
              <a:gd name="connsiteX4" fmla="*/ 5898654 w 7116208"/>
              <a:gd name="connsiteY4" fmla="*/ 1274290 h 1280567"/>
              <a:gd name="connsiteX5" fmla="*/ 7298 w 7116208"/>
              <a:gd name="connsiteY5" fmla="*/ 1280568 h 1280567"/>
              <a:gd name="connsiteX6" fmla="*/ 0 w 7116208"/>
              <a:gd name="connsiteY6" fmla="*/ 0 h 1280567"/>
              <a:gd name="connsiteX0" fmla="*/ 0 w 7116208"/>
              <a:gd name="connsiteY0" fmla="*/ 0 h 1280568"/>
              <a:gd name="connsiteX1" fmla="*/ 7116208 w 7116208"/>
              <a:gd name="connsiteY1" fmla="*/ 0 h 1280568"/>
              <a:gd name="connsiteX2" fmla="*/ 7113827 w 7116208"/>
              <a:gd name="connsiteY2" fmla="*/ 921883 h 1280568"/>
              <a:gd name="connsiteX3" fmla="*/ 6056858 w 7116208"/>
              <a:gd name="connsiteY3" fmla="*/ 925383 h 1280568"/>
              <a:gd name="connsiteX4" fmla="*/ 5890314 w 7116208"/>
              <a:gd name="connsiteY4" fmla="*/ 1279850 h 1280568"/>
              <a:gd name="connsiteX5" fmla="*/ 7298 w 7116208"/>
              <a:gd name="connsiteY5" fmla="*/ 1280568 h 1280568"/>
              <a:gd name="connsiteX6" fmla="*/ 0 w 7116208"/>
              <a:gd name="connsiteY6" fmla="*/ 0 h 1280568"/>
              <a:gd name="connsiteX0" fmla="*/ 0 w 7116208"/>
              <a:gd name="connsiteY0" fmla="*/ 0 h 1279850"/>
              <a:gd name="connsiteX1" fmla="*/ 7116208 w 7116208"/>
              <a:gd name="connsiteY1" fmla="*/ 0 h 1279850"/>
              <a:gd name="connsiteX2" fmla="*/ 7113827 w 7116208"/>
              <a:gd name="connsiteY2" fmla="*/ 921883 h 1279850"/>
              <a:gd name="connsiteX3" fmla="*/ 6056858 w 7116208"/>
              <a:gd name="connsiteY3" fmla="*/ 925383 h 1279850"/>
              <a:gd name="connsiteX4" fmla="*/ 5890314 w 7116208"/>
              <a:gd name="connsiteY4" fmla="*/ 1279850 h 1279850"/>
              <a:gd name="connsiteX5" fmla="*/ 4518 w 7116208"/>
              <a:gd name="connsiteY5" fmla="*/ 1277788 h 1279850"/>
              <a:gd name="connsiteX6" fmla="*/ 0 w 7116208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69 w 7117850"/>
              <a:gd name="connsiteY2" fmla="*/ 921883 h 1279850"/>
              <a:gd name="connsiteX3" fmla="*/ 6058500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7444 h 1279850"/>
              <a:gd name="connsiteX3" fmla="*/ 6058500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7444 h 1279850"/>
              <a:gd name="connsiteX3" fmla="*/ 6072401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7444 h 1279850"/>
              <a:gd name="connsiteX3" fmla="*/ 6072401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7444 h 1279850"/>
              <a:gd name="connsiteX3" fmla="*/ 6072401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7117850"/>
              <a:gd name="connsiteY0" fmla="*/ 0 h 1279850"/>
              <a:gd name="connsiteX1" fmla="*/ 7117850 w 7117850"/>
              <a:gd name="connsiteY1" fmla="*/ 0 h 1279850"/>
              <a:gd name="connsiteX2" fmla="*/ 7115470 w 7117850"/>
              <a:gd name="connsiteY2" fmla="*/ 924664 h 1279850"/>
              <a:gd name="connsiteX3" fmla="*/ 6072401 w 7117850"/>
              <a:gd name="connsiteY3" fmla="*/ 925383 h 1279850"/>
              <a:gd name="connsiteX4" fmla="*/ 5891956 w 7117850"/>
              <a:gd name="connsiteY4" fmla="*/ 1279850 h 1279850"/>
              <a:gd name="connsiteX5" fmla="*/ 600 w 7117850"/>
              <a:gd name="connsiteY5" fmla="*/ 1272228 h 1279850"/>
              <a:gd name="connsiteX6" fmla="*/ 1642 w 7117850"/>
              <a:gd name="connsiteY6" fmla="*/ 0 h 1279850"/>
              <a:gd name="connsiteX0" fmla="*/ 1642 w 8263134"/>
              <a:gd name="connsiteY0" fmla="*/ 7843 h 1287693"/>
              <a:gd name="connsiteX1" fmla="*/ 8263134 w 8263134"/>
              <a:gd name="connsiteY1" fmla="*/ 0 h 1287693"/>
              <a:gd name="connsiteX2" fmla="*/ 7115470 w 8263134"/>
              <a:gd name="connsiteY2" fmla="*/ 932507 h 1287693"/>
              <a:gd name="connsiteX3" fmla="*/ 6072401 w 8263134"/>
              <a:gd name="connsiteY3" fmla="*/ 933226 h 1287693"/>
              <a:gd name="connsiteX4" fmla="*/ 5891956 w 8263134"/>
              <a:gd name="connsiteY4" fmla="*/ 1287693 h 1287693"/>
              <a:gd name="connsiteX5" fmla="*/ 600 w 8263134"/>
              <a:gd name="connsiteY5" fmla="*/ 1280071 h 1287693"/>
              <a:gd name="connsiteX6" fmla="*/ 1642 w 8263134"/>
              <a:gd name="connsiteY6" fmla="*/ 7843 h 1287693"/>
              <a:gd name="connsiteX0" fmla="*/ 1642 w 8263134"/>
              <a:gd name="connsiteY0" fmla="*/ 7843 h 1287693"/>
              <a:gd name="connsiteX1" fmla="*/ 8263134 w 8263134"/>
              <a:gd name="connsiteY1" fmla="*/ 0 h 1287693"/>
              <a:gd name="connsiteX2" fmla="*/ 8229376 w 8263134"/>
              <a:gd name="connsiteY2" fmla="*/ 924665 h 1287693"/>
              <a:gd name="connsiteX3" fmla="*/ 6072401 w 8263134"/>
              <a:gd name="connsiteY3" fmla="*/ 933226 h 1287693"/>
              <a:gd name="connsiteX4" fmla="*/ 5891956 w 8263134"/>
              <a:gd name="connsiteY4" fmla="*/ 1287693 h 1287693"/>
              <a:gd name="connsiteX5" fmla="*/ 600 w 8263134"/>
              <a:gd name="connsiteY5" fmla="*/ 1280071 h 1287693"/>
              <a:gd name="connsiteX6" fmla="*/ 1642 w 8263134"/>
              <a:gd name="connsiteY6" fmla="*/ 7843 h 1287693"/>
              <a:gd name="connsiteX0" fmla="*/ 1642 w 8263134"/>
              <a:gd name="connsiteY0" fmla="*/ 7843 h 1287693"/>
              <a:gd name="connsiteX1" fmla="*/ 8263134 w 8263134"/>
              <a:gd name="connsiteY1" fmla="*/ 0 h 1287693"/>
              <a:gd name="connsiteX2" fmla="*/ 8260753 w 8263134"/>
              <a:gd name="connsiteY2" fmla="*/ 940350 h 1287693"/>
              <a:gd name="connsiteX3" fmla="*/ 6072401 w 8263134"/>
              <a:gd name="connsiteY3" fmla="*/ 933226 h 1287693"/>
              <a:gd name="connsiteX4" fmla="*/ 5891956 w 8263134"/>
              <a:gd name="connsiteY4" fmla="*/ 1287693 h 1287693"/>
              <a:gd name="connsiteX5" fmla="*/ 600 w 8263134"/>
              <a:gd name="connsiteY5" fmla="*/ 1280071 h 1287693"/>
              <a:gd name="connsiteX6" fmla="*/ 1642 w 8263134"/>
              <a:gd name="connsiteY6" fmla="*/ 7843 h 128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3134" h="1287693">
                <a:moveTo>
                  <a:pt x="1642" y="7843"/>
                </a:moveTo>
                <a:lnTo>
                  <a:pt x="8263134" y="0"/>
                </a:lnTo>
                <a:cubicBezTo>
                  <a:pt x="8261142" y="277781"/>
                  <a:pt x="8262745" y="662569"/>
                  <a:pt x="8260753" y="940350"/>
                </a:cubicBezTo>
                <a:lnTo>
                  <a:pt x="6072401" y="933226"/>
                </a:lnTo>
                <a:cubicBezTo>
                  <a:pt x="6003119" y="1074614"/>
                  <a:pt x="5948769" y="1175875"/>
                  <a:pt x="5891956" y="1287693"/>
                </a:cubicBezTo>
                <a:lnTo>
                  <a:pt x="600" y="1280071"/>
                </a:lnTo>
                <a:cubicBezTo>
                  <a:pt x="-1833" y="853215"/>
                  <a:pt x="4075" y="434699"/>
                  <a:pt x="1642" y="7843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BGRD</a:t>
            </a:r>
            <a:r>
              <a:rPr lang="ru-RU" dirty="0"/>
              <a:t>ф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5455210" y="2730524"/>
            <a:ext cx="1902357" cy="817894"/>
          </a:xfrm>
          <a:custGeom>
            <a:avLst/>
            <a:gdLst>
              <a:gd name="connsiteX0" fmla="*/ 0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0 w 1831229"/>
              <a:gd name="connsiteY4" fmla="*/ 0 h 703752"/>
              <a:gd name="connsiteX0" fmla="*/ 327547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27547 w 1831229"/>
              <a:gd name="connsiteY4" fmla="*/ 0 h 703752"/>
              <a:gd name="connsiteX0" fmla="*/ 393606 w 1831229"/>
              <a:gd name="connsiteY0" fmla="*/ 0 h 709624"/>
              <a:gd name="connsiteX1" fmla="*/ 1831229 w 1831229"/>
              <a:gd name="connsiteY1" fmla="*/ 5872 h 709624"/>
              <a:gd name="connsiteX2" fmla="*/ 1831229 w 1831229"/>
              <a:gd name="connsiteY2" fmla="*/ 709624 h 709624"/>
              <a:gd name="connsiteX3" fmla="*/ 0 w 1831229"/>
              <a:gd name="connsiteY3" fmla="*/ 709624 h 709624"/>
              <a:gd name="connsiteX4" fmla="*/ 393606 w 1831229"/>
              <a:gd name="connsiteY4" fmla="*/ 0 h 709624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  <a:gd name="connsiteX0" fmla="*/ 393606 w 1831229"/>
              <a:gd name="connsiteY0" fmla="*/ 0 h 703752"/>
              <a:gd name="connsiteX1" fmla="*/ 1831229 w 1831229"/>
              <a:gd name="connsiteY1" fmla="*/ 0 h 703752"/>
              <a:gd name="connsiteX2" fmla="*/ 1831229 w 1831229"/>
              <a:gd name="connsiteY2" fmla="*/ 703752 h 703752"/>
              <a:gd name="connsiteX3" fmla="*/ 0 w 1831229"/>
              <a:gd name="connsiteY3" fmla="*/ 703752 h 703752"/>
              <a:gd name="connsiteX4" fmla="*/ 393606 w 1831229"/>
              <a:gd name="connsiteY4" fmla="*/ 0 h 7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229" h="703752">
                <a:moveTo>
                  <a:pt x="393606" y="0"/>
                </a:moveTo>
                <a:lnTo>
                  <a:pt x="1831229" y="0"/>
                </a:lnTo>
                <a:lnTo>
                  <a:pt x="1831229" y="703752"/>
                </a:lnTo>
                <a:lnTo>
                  <a:pt x="0" y="703752"/>
                </a:lnTo>
                <a:cubicBezTo>
                  <a:pt x="98618" y="527884"/>
                  <a:pt x="242436" y="275685"/>
                  <a:pt x="393606" y="0"/>
                </a:cubicBezTo>
                <a:close/>
              </a:path>
            </a:pathLst>
          </a:custGeom>
          <a:gradFill>
            <a:gsLst>
              <a:gs pos="20000">
                <a:srgbClr val="416489"/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350000" scaled="0"/>
          </a:gradFill>
          <a:ln w="57150">
            <a:noFill/>
          </a:ln>
        </p:spPr>
        <p:txBody>
          <a:bodyPr lIns="0" tIns="0" rIns="0" bIns="0" anchor="ctr">
            <a:noAutofit/>
          </a:bodyPr>
          <a:lstStyle>
            <a:lvl1pPr marL="893763" marR="0" indent="0" algn="ct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4400" b="1" baseline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00503" y="2762117"/>
            <a:ext cx="4880202" cy="569492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6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Tahoma,</a:t>
            </a:r>
            <a:r>
              <a:rPr lang="ru-RU" dirty="0"/>
              <a:t>16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503" y="3246613"/>
            <a:ext cx="4880202" cy="528549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Дополнительная </a:t>
            </a:r>
            <a:r>
              <a:rPr lang="ru-RU" dirty="0" err="1"/>
              <a:t>иформация</a:t>
            </a:r>
            <a:r>
              <a:rPr lang="ru-RU" dirty="0"/>
              <a:t>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1pt)</a:t>
            </a:r>
          </a:p>
        </p:txBody>
      </p:sp>
    </p:spTree>
    <p:extLst>
      <p:ext uri="{BB962C8B-B14F-4D97-AF65-F5344CB8AC3E}">
        <p14:creationId xmlns:p14="http://schemas.microsoft.com/office/powerpoint/2010/main" val="3289514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Отзывы и публик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354075" y="1301373"/>
            <a:ext cx="1959755" cy="24550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25" hasCustomPrompt="1"/>
          </p:nvPr>
        </p:nvSpPr>
        <p:spPr>
          <a:xfrm>
            <a:off x="2778755" y="1301373"/>
            <a:ext cx="1959755" cy="24550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27" hasCustomPrompt="1"/>
          </p:nvPr>
        </p:nvSpPr>
        <p:spPr>
          <a:xfrm>
            <a:off x="5196419" y="1301373"/>
            <a:ext cx="1959755" cy="24550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30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361091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31" name="Объект 4"/>
          <p:cNvSpPr>
            <a:spLocks noGrp="1"/>
          </p:cNvSpPr>
          <p:nvPr>
            <p:ph sz="quarter" idx="28" hasCustomPrompt="1"/>
          </p:nvPr>
        </p:nvSpPr>
        <p:spPr>
          <a:xfrm>
            <a:off x="2727774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32" name="Объект 4"/>
          <p:cNvSpPr>
            <a:spLocks noGrp="1"/>
          </p:cNvSpPr>
          <p:nvPr>
            <p:ph sz="quarter" idx="29" hasCustomPrompt="1"/>
          </p:nvPr>
        </p:nvSpPr>
        <p:spPr>
          <a:xfrm>
            <a:off x="5094456" y="688450"/>
            <a:ext cx="2077310" cy="843841"/>
          </a:xfrm>
          <a:prstGeom prst="rect">
            <a:avLst/>
          </a:prstGeom>
        </p:spPr>
        <p:txBody>
          <a:bodyPr lIns="0" tIns="45703" rIns="91410" bIns="45703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33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6810674" cy="447082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15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79696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езюме консульта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 flipH="1">
            <a:off x="140683" y="196434"/>
            <a:ext cx="1583016" cy="3920378"/>
          </a:xfrm>
          <a:prstGeom prst="rect">
            <a:avLst/>
          </a:prstGeom>
          <a:gradFill>
            <a:gsLst>
              <a:gs pos="26000">
                <a:schemeClr val="bg1">
                  <a:lumMod val="95000"/>
                </a:schemeClr>
              </a:gs>
              <a:gs pos="57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68186" y="2216036"/>
            <a:ext cx="1328011" cy="436283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900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ФИО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Tahoma,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3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68185" y="2727792"/>
            <a:ext cx="1328012" cy="552057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14000"/>
              </a:lnSpc>
              <a:spcBef>
                <a:spcPts val="600"/>
              </a:spcBef>
              <a:spcAft>
                <a:spcPts val="4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17" name="Объект 4"/>
          <p:cNvSpPr>
            <a:spLocks noGrp="1"/>
          </p:cNvSpPr>
          <p:nvPr>
            <p:ph sz="quarter" idx="16" hasCustomPrompt="1"/>
          </p:nvPr>
        </p:nvSpPr>
        <p:spPr>
          <a:xfrm>
            <a:off x="2014071" y="230371"/>
            <a:ext cx="5143267" cy="3642382"/>
          </a:xfrm>
          <a:prstGeom prst="rect">
            <a:avLst/>
          </a:prstGeom>
        </p:spPr>
        <p:txBody>
          <a:bodyPr lIns="0" tIns="36000" rIns="0" bIns="36000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77800" marR="0" indent="-90488" algn="l" defTabSz="56683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ru-RU" sz="770" b="0" i="0" u="none" strike="noStrike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 marL="268288" indent="-74613">
              <a:spcBef>
                <a:spcPts val="0"/>
              </a:spcBef>
              <a:spcAft>
                <a:spcPts val="200"/>
              </a:spcAft>
              <a:buFont typeface="Tahoma" panose="020B0604030504040204" pitchFamily="34" charset="0"/>
              <a:buChar char="-"/>
              <a:tabLst/>
              <a:defRPr kumimoji="0" lang="ru-RU" sz="770" b="0" i="0" u="none" strike="noStrike" kern="1200" cap="none" spc="1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Entry 1</a:t>
            </a: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8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  <a:p>
            <a:pPr lvl="1"/>
            <a:r>
              <a:rPr lang="ru-RU" dirty="0"/>
              <a:t>Второй уровень текста</a:t>
            </a:r>
            <a:endParaRPr lang="en-US" dirty="0"/>
          </a:p>
          <a:p>
            <a:pPr lvl="2"/>
            <a:r>
              <a:rPr lang="ru-RU" dirty="0"/>
              <a:t>Третий уровень текста</a:t>
            </a:r>
          </a:p>
          <a:p>
            <a:pPr lvl="1"/>
            <a:endParaRPr lang="ru-RU" dirty="0"/>
          </a:p>
        </p:txBody>
      </p:sp>
      <p:sp>
        <p:nvSpPr>
          <p:cNvPr id="18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268185" y="536477"/>
            <a:ext cx="1328014" cy="149271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41275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21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268185" y="3418358"/>
            <a:ext cx="1328012" cy="627530"/>
          </a:xfrm>
          <a:prstGeom prst="rect">
            <a:avLst/>
          </a:prstGeom>
        </p:spPr>
        <p:txBody>
          <a:bodyPr lIns="91410" tIns="45703" rIns="91410" bIns="45703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5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Контакты:</a:t>
            </a:r>
          </a:p>
          <a:p>
            <a:pPr lvl="0"/>
            <a:r>
              <a:rPr lang="ru-RU" dirty="0"/>
              <a:t>(</a:t>
            </a:r>
            <a:r>
              <a:rPr lang="en-US" dirty="0"/>
              <a:t>Tahoma, 7pt)</a:t>
            </a:r>
            <a:endParaRPr lang="ru-RU" dirty="0"/>
          </a:p>
        </p:txBody>
      </p:sp>
      <p:sp>
        <p:nvSpPr>
          <p:cNvPr id="26" name="Объект 4"/>
          <p:cNvSpPr>
            <a:spLocks noGrp="1"/>
          </p:cNvSpPr>
          <p:nvPr>
            <p:ph sz="quarter" idx="62"/>
          </p:nvPr>
        </p:nvSpPr>
        <p:spPr>
          <a:xfrm>
            <a:off x="268185" y="301299"/>
            <a:ext cx="1328014" cy="15436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20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8758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Команда про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 111"/>
          <p:cNvSpPr/>
          <p:nvPr userDrawn="1"/>
        </p:nvSpPr>
        <p:spPr>
          <a:xfrm rot="16200000" flipH="1">
            <a:off x="5412867" y="-165300"/>
            <a:ext cx="1471122" cy="2333986"/>
          </a:xfrm>
          <a:prstGeom prst="rect">
            <a:avLst/>
          </a:prstGeom>
          <a:gradFill>
            <a:gsLst>
              <a:gs pos="21000">
                <a:schemeClr val="bg1">
                  <a:lumMod val="95000"/>
                </a:schemeClr>
              </a:gs>
              <a:gs pos="62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111" name="Прямоугольник 110"/>
          <p:cNvSpPr/>
          <p:nvPr userDrawn="1"/>
        </p:nvSpPr>
        <p:spPr>
          <a:xfrm rot="16200000" flipH="1">
            <a:off x="3031332" y="-165300"/>
            <a:ext cx="1471122" cy="2333986"/>
          </a:xfrm>
          <a:prstGeom prst="rect">
            <a:avLst/>
          </a:prstGeom>
          <a:gradFill>
            <a:gsLst>
              <a:gs pos="21000">
                <a:schemeClr val="bg1">
                  <a:lumMod val="95000"/>
                </a:schemeClr>
              </a:gs>
              <a:gs pos="62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110" name="Прямоугольник 109"/>
          <p:cNvSpPr/>
          <p:nvPr userDrawn="1"/>
        </p:nvSpPr>
        <p:spPr>
          <a:xfrm rot="16200000" flipH="1">
            <a:off x="656622" y="-165300"/>
            <a:ext cx="1471122" cy="2333986"/>
          </a:xfrm>
          <a:prstGeom prst="rect">
            <a:avLst/>
          </a:prstGeom>
          <a:gradFill>
            <a:gsLst>
              <a:gs pos="21000">
                <a:schemeClr val="bg1">
                  <a:lumMod val="95000"/>
                </a:schemeClr>
              </a:gs>
              <a:gs pos="62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53" name="Рисунок 2"/>
          <p:cNvSpPr>
            <a:spLocks noGrp="1"/>
          </p:cNvSpPr>
          <p:nvPr>
            <p:ph type="pic" sz="quarter" idx="44" hasCustomPrompt="1"/>
          </p:nvPr>
        </p:nvSpPr>
        <p:spPr>
          <a:xfrm>
            <a:off x="293006" y="335883"/>
            <a:ext cx="1049718" cy="13002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4" name="Объект 4"/>
          <p:cNvSpPr>
            <a:spLocks noGrp="1"/>
          </p:cNvSpPr>
          <p:nvPr>
            <p:ph sz="quarter" idx="45" hasCustomPrompt="1"/>
          </p:nvPr>
        </p:nvSpPr>
        <p:spPr>
          <a:xfrm>
            <a:off x="1451341" y="335882"/>
            <a:ext cx="1080535" cy="35810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rgbClr val="43668B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55" name="Объект 4"/>
          <p:cNvSpPr>
            <a:spLocks noGrp="1"/>
          </p:cNvSpPr>
          <p:nvPr>
            <p:ph sz="quarter" idx="46" hasCustomPrompt="1"/>
          </p:nvPr>
        </p:nvSpPr>
        <p:spPr>
          <a:xfrm>
            <a:off x="1451339" y="757098"/>
            <a:ext cx="959895" cy="29005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Роль</a:t>
            </a:r>
          </a:p>
        </p:txBody>
      </p:sp>
      <p:sp>
        <p:nvSpPr>
          <p:cNvPr id="56" name="Объект 4"/>
          <p:cNvSpPr>
            <a:spLocks noGrp="1"/>
          </p:cNvSpPr>
          <p:nvPr>
            <p:ph sz="quarter" idx="47" hasCustomPrompt="1"/>
          </p:nvPr>
        </p:nvSpPr>
        <p:spPr>
          <a:xfrm>
            <a:off x="1451340" y="1195475"/>
            <a:ext cx="959896" cy="440657"/>
          </a:xfrm>
          <a:prstGeom prst="rect">
            <a:avLst/>
          </a:prstGeom>
        </p:spPr>
        <p:txBody>
          <a:bodyPr lIns="0" tIns="0" rIns="91410" bIns="0" anchor="t">
            <a:noAutofit/>
          </a:bodyPr>
          <a:lstStyle>
            <a:lvl1pPr marL="0" marR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lang="ru-RU" sz="600" b="1" u="none" strike="noStrike" kern="1200" baseline="0" smtClean="0">
                <a:solidFill>
                  <a:schemeClr val="tx2"/>
                </a:solidFill>
                <a:ea typeface="Tahoma" charset="0"/>
                <a:cs typeface="Tahoma" charset="0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marL="0" marR="0" lvl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ru-RU" dirty="0"/>
              <a:t>Опыт</a:t>
            </a:r>
          </a:p>
        </p:txBody>
      </p:sp>
      <p:sp>
        <p:nvSpPr>
          <p:cNvPr id="57" name="Объект 4"/>
          <p:cNvSpPr>
            <a:spLocks noGrp="1"/>
          </p:cNvSpPr>
          <p:nvPr>
            <p:ph sz="quarter" idx="48" hasCustomPrompt="1"/>
          </p:nvPr>
        </p:nvSpPr>
        <p:spPr>
          <a:xfrm>
            <a:off x="339613" y="1852898"/>
            <a:ext cx="2006221" cy="1993901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Примеры</a:t>
            </a:r>
          </a:p>
          <a:p>
            <a:pPr lvl="0"/>
            <a:endParaRPr lang="ru-RU" dirty="0"/>
          </a:p>
        </p:txBody>
      </p:sp>
      <p:sp>
        <p:nvSpPr>
          <p:cNvPr id="95" name="Рисунок 2"/>
          <p:cNvSpPr>
            <a:spLocks noGrp="1"/>
          </p:cNvSpPr>
          <p:nvPr>
            <p:ph type="pic" sz="quarter" idx="49" hasCustomPrompt="1"/>
          </p:nvPr>
        </p:nvSpPr>
        <p:spPr>
          <a:xfrm>
            <a:off x="2681364" y="335883"/>
            <a:ext cx="1049718" cy="13002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6" name="Объект 4"/>
          <p:cNvSpPr>
            <a:spLocks noGrp="1"/>
          </p:cNvSpPr>
          <p:nvPr>
            <p:ph sz="quarter" idx="50" hasCustomPrompt="1"/>
          </p:nvPr>
        </p:nvSpPr>
        <p:spPr>
          <a:xfrm>
            <a:off x="3839699" y="335882"/>
            <a:ext cx="1080535" cy="35810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rgbClr val="43668B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7" name="Объект 4"/>
          <p:cNvSpPr>
            <a:spLocks noGrp="1"/>
          </p:cNvSpPr>
          <p:nvPr>
            <p:ph sz="quarter" idx="51" hasCustomPrompt="1"/>
          </p:nvPr>
        </p:nvSpPr>
        <p:spPr>
          <a:xfrm>
            <a:off x="3839697" y="757098"/>
            <a:ext cx="959895" cy="29005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Роль</a:t>
            </a:r>
          </a:p>
        </p:txBody>
      </p:sp>
      <p:sp>
        <p:nvSpPr>
          <p:cNvPr id="98" name="Объект 4"/>
          <p:cNvSpPr>
            <a:spLocks noGrp="1"/>
          </p:cNvSpPr>
          <p:nvPr>
            <p:ph sz="quarter" idx="52" hasCustomPrompt="1"/>
          </p:nvPr>
        </p:nvSpPr>
        <p:spPr>
          <a:xfrm>
            <a:off x="3846446" y="1195475"/>
            <a:ext cx="953148" cy="440657"/>
          </a:xfrm>
          <a:prstGeom prst="rect">
            <a:avLst/>
          </a:prstGeom>
        </p:spPr>
        <p:txBody>
          <a:bodyPr lIns="0" tIns="0" rIns="91410" bIns="0" anchor="t">
            <a:noAutofit/>
          </a:bodyPr>
          <a:lstStyle>
            <a:lvl1pPr marL="0" marR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lang="ru-RU" sz="600" b="1" u="none" strike="noStrike" kern="1200" baseline="0" smtClean="0">
                <a:solidFill>
                  <a:schemeClr val="tx2"/>
                </a:solidFill>
                <a:ea typeface="Tahoma" charset="0"/>
                <a:cs typeface="Tahoma" charset="0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marL="0" marR="0" lvl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ru-RU" dirty="0"/>
              <a:t>Опыт</a:t>
            </a:r>
          </a:p>
        </p:txBody>
      </p:sp>
      <p:sp>
        <p:nvSpPr>
          <p:cNvPr id="101" name="Рисунок 2"/>
          <p:cNvSpPr>
            <a:spLocks noGrp="1"/>
          </p:cNvSpPr>
          <p:nvPr>
            <p:ph type="pic" sz="quarter" idx="54" hasCustomPrompt="1"/>
          </p:nvPr>
        </p:nvSpPr>
        <p:spPr>
          <a:xfrm>
            <a:off x="5056074" y="335883"/>
            <a:ext cx="1049718" cy="13002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2" name="Объект 4"/>
          <p:cNvSpPr>
            <a:spLocks noGrp="1"/>
          </p:cNvSpPr>
          <p:nvPr>
            <p:ph sz="quarter" idx="55" hasCustomPrompt="1"/>
          </p:nvPr>
        </p:nvSpPr>
        <p:spPr>
          <a:xfrm>
            <a:off x="6214409" y="335882"/>
            <a:ext cx="1080535" cy="35810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1" i="0" u="none" strike="noStrike" cap="none" spc="0" normalizeH="0" baseline="0" dirty="0" smtClean="0">
                <a:ln>
                  <a:noFill/>
                </a:ln>
                <a:solidFill>
                  <a:srgbClr val="43668B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3" name="Объект 4"/>
          <p:cNvSpPr>
            <a:spLocks noGrp="1"/>
          </p:cNvSpPr>
          <p:nvPr>
            <p:ph sz="quarter" idx="56" hasCustomPrompt="1"/>
          </p:nvPr>
        </p:nvSpPr>
        <p:spPr>
          <a:xfrm>
            <a:off x="6214407" y="757098"/>
            <a:ext cx="959895" cy="29005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Роль</a:t>
            </a:r>
          </a:p>
        </p:txBody>
      </p:sp>
      <p:sp>
        <p:nvSpPr>
          <p:cNvPr id="104" name="Объект 4"/>
          <p:cNvSpPr>
            <a:spLocks noGrp="1"/>
          </p:cNvSpPr>
          <p:nvPr>
            <p:ph sz="quarter" idx="57" hasCustomPrompt="1"/>
          </p:nvPr>
        </p:nvSpPr>
        <p:spPr>
          <a:xfrm>
            <a:off x="6214408" y="1195475"/>
            <a:ext cx="959896" cy="440657"/>
          </a:xfrm>
          <a:prstGeom prst="rect">
            <a:avLst/>
          </a:prstGeom>
        </p:spPr>
        <p:txBody>
          <a:bodyPr lIns="0" tIns="0" rIns="91410" bIns="0" anchor="t">
            <a:noAutofit/>
          </a:bodyPr>
          <a:lstStyle>
            <a:lvl1pPr marL="0" marR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 lang="ru-RU" sz="600" b="1" u="none" strike="noStrike" kern="1200" baseline="0" smtClean="0">
                <a:solidFill>
                  <a:schemeClr val="tx2"/>
                </a:solidFill>
                <a:ea typeface="Tahoma" charset="0"/>
                <a:cs typeface="Tahoma" charset="0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marL="0" marR="0" lvl="0" indent="0" algn="l" defTabSz="5668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ru-RU" dirty="0"/>
              <a:t>Опыт</a:t>
            </a:r>
          </a:p>
        </p:txBody>
      </p:sp>
      <p:sp>
        <p:nvSpPr>
          <p:cNvPr id="107" name="Объект 4"/>
          <p:cNvSpPr>
            <a:spLocks noGrp="1"/>
          </p:cNvSpPr>
          <p:nvPr>
            <p:ph sz="quarter" idx="58" hasCustomPrompt="1"/>
          </p:nvPr>
        </p:nvSpPr>
        <p:spPr>
          <a:xfrm>
            <a:off x="2721148" y="1852898"/>
            <a:ext cx="2006221" cy="1993901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Примеры</a:t>
            </a:r>
          </a:p>
          <a:p>
            <a:pPr lvl="0"/>
            <a:endParaRPr lang="ru-RU" dirty="0"/>
          </a:p>
        </p:txBody>
      </p:sp>
      <p:sp>
        <p:nvSpPr>
          <p:cNvPr id="108" name="Объект 4"/>
          <p:cNvSpPr>
            <a:spLocks noGrp="1"/>
          </p:cNvSpPr>
          <p:nvPr>
            <p:ph sz="quarter" idx="59" hasCustomPrompt="1"/>
          </p:nvPr>
        </p:nvSpPr>
        <p:spPr>
          <a:xfrm>
            <a:off x="5102683" y="1852898"/>
            <a:ext cx="2006221" cy="1993901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Примеры</a:t>
            </a:r>
          </a:p>
          <a:p>
            <a:pPr lvl="0"/>
            <a:endParaRPr lang="ru-RU" dirty="0"/>
          </a:p>
        </p:txBody>
      </p:sp>
      <p:sp>
        <p:nvSpPr>
          <p:cNvPr id="113" name="Объект 4"/>
          <p:cNvSpPr>
            <a:spLocks noGrp="1"/>
          </p:cNvSpPr>
          <p:nvPr>
            <p:ph sz="quarter" idx="84"/>
          </p:nvPr>
        </p:nvSpPr>
        <p:spPr>
          <a:xfrm>
            <a:off x="327124" y="3962445"/>
            <a:ext cx="1328014" cy="154367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SzPct val="85000"/>
              <a:buFontTx/>
              <a:buNone/>
              <a:defRPr kumimoji="0" lang="ru-RU" sz="5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27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94597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Команда проект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03440" y="504923"/>
            <a:ext cx="2172983" cy="630545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sp>
        <p:nvSpPr>
          <p:cNvPr id="114" name="Рисунок 2"/>
          <p:cNvSpPr>
            <a:spLocks noGrp="1"/>
          </p:cNvSpPr>
          <p:nvPr>
            <p:ph type="pic" sz="quarter" idx="101" hasCustomPrompt="1"/>
          </p:nvPr>
        </p:nvSpPr>
        <p:spPr>
          <a:xfrm>
            <a:off x="2864843" y="1536709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15" name="Объект 4"/>
          <p:cNvSpPr>
            <a:spLocks noGrp="1"/>
          </p:cNvSpPr>
          <p:nvPr>
            <p:ph sz="quarter" idx="102" hasCustomPrompt="1"/>
          </p:nvPr>
        </p:nvSpPr>
        <p:spPr>
          <a:xfrm>
            <a:off x="3533651" y="1526756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16" name="Объект 4"/>
          <p:cNvSpPr>
            <a:spLocks noGrp="1"/>
          </p:cNvSpPr>
          <p:nvPr>
            <p:ph sz="quarter" idx="103" hasCustomPrompt="1"/>
          </p:nvPr>
        </p:nvSpPr>
        <p:spPr>
          <a:xfrm>
            <a:off x="2864843" y="2211786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18" name="Рисунок 2"/>
          <p:cNvSpPr>
            <a:spLocks noGrp="1"/>
          </p:cNvSpPr>
          <p:nvPr>
            <p:ph type="pic" sz="quarter" idx="104" hasCustomPrompt="1"/>
          </p:nvPr>
        </p:nvSpPr>
        <p:spPr>
          <a:xfrm>
            <a:off x="2864843" y="2824920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19" name="Объект 4"/>
          <p:cNvSpPr>
            <a:spLocks noGrp="1"/>
          </p:cNvSpPr>
          <p:nvPr>
            <p:ph sz="quarter" idx="105" hasCustomPrompt="1"/>
          </p:nvPr>
        </p:nvSpPr>
        <p:spPr>
          <a:xfrm>
            <a:off x="3533651" y="2814967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20" name="Объект 4"/>
          <p:cNvSpPr>
            <a:spLocks noGrp="1"/>
          </p:cNvSpPr>
          <p:nvPr>
            <p:ph sz="quarter" idx="106" hasCustomPrompt="1"/>
          </p:nvPr>
        </p:nvSpPr>
        <p:spPr>
          <a:xfrm>
            <a:off x="2864843" y="3499997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22" name="Рисунок 2"/>
          <p:cNvSpPr>
            <a:spLocks noGrp="1"/>
          </p:cNvSpPr>
          <p:nvPr>
            <p:ph type="pic" sz="quarter" idx="107" hasCustomPrompt="1"/>
          </p:nvPr>
        </p:nvSpPr>
        <p:spPr>
          <a:xfrm>
            <a:off x="5176723" y="313367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3" name="Объект 4"/>
          <p:cNvSpPr>
            <a:spLocks noGrp="1"/>
          </p:cNvSpPr>
          <p:nvPr>
            <p:ph sz="quarter" idx="108" hasCustomPrompt="1"/>
          </p:nvPr>
        </p:nvSpPr>
        <p:spPr>
          <a:xfrm>
            <a:off x="5828180" y="303414"/>
            <a:ext cx="1305844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24" name="Объект 4"/>
          <p:cNvSpPr>
            <a:spLocks noGrp="1"/>
          </p:cNvSpPr>
          <p:nvPr>
            <p:ph sz="quarter" idx="109" hasCustomPrompt="1"/>
          </p:nvPr>
        </p:nvSpPr>
        <p:spPr>
          <a:xfrm>
            <a:off x="5176723" y="988444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31" name="Рисунок 2"/>
          <p:cNvSpPr>
            <a:spLocks noGrp="1"/>
          </p:cNvSpPr>
          <p:nvPr>
            <p:ph type="pic" sz="quarter" idx="110" hasCustomPrompt="1"/>
          </p:nvPr>
        </p:nvSpPr>
        <p:spPr>
          <a:xfrm>
            <a:off x="5176723" y="1536709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2" name="Объект 4"/>
          <p:cNvSpPr>
            <a:spLocks noGrp="1"/>
          </p:cNvSpPr>
          <p:nvPr>
            <p:ph sz="quarter" idx="111" hasCustomPrompt="1"/>
          </p:nvPr>
        </p:nvSpPr>
        <p:spPr>
          <a:xfrm>
            <a:off x="5845531" y="1526756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33" name="Объект 4"/>
          <p:cNvSpPr>
            <a:spLocks noGrp="1"/>
          </p:cNvSpPr>
          <p:nvPr>
            <p:ph sz="quarter" idx="112" hasCustomPrompt="1"/>
          </p:nvPr>
        </p:nvSpPr>
        <p:spPr>
          <a:xfrm>
            <a:off x="5176723" y="2211786"/>
            <a:ext cx="1939950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35" name="Рисунок 2"/>
          <p:cNvSpPr>
            <a:spLocks noGrp="1"/>
          </p:cNvSpPr>
          <p:nvPr>
            <p:ph type="pic" sz="quarter" idx="113" hasCustomPrompt="1"/>
          </p:nvPr>
        </p:nvSpPr>
        <p:spPr>
          <a:xfrm>
            <a:off x="5176723" y="2824920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6" name="Объект 4"/>
          <p:cNvSpPr>
            <a:spLocks noGrp="1"/>
          </p:cNvSpPr>
          <p:nvPr>
            <p:ph sz="quarter" idx="114" hasCustomPrompt="1"/>
          </p:nvPr>
        </p:nvSpPr>
        <p:spPr>
          <a:xfrm>
            <a:off x="5845531" y="2814967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37" name="Объект 4"/>
          <p:cNvSpPr>
            <a:spLocks noGrp="1"/>
          </p:cNvSpPr>
          <p:nvPr>
            <p:ph sz="quarter" idx="115" hasCustomPrompt="1"/>
          </p:nvPr>
        </p:nvSpPr>
        <p:spPr>
          <a:xfrm>
            <a:off x="5176723" y="3499997"/>
            <a:ext cx="1939950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39" name="Рисунок 2"/>
          <p:cNvSpPr>
            <a:spLocks noGrp="1"/>
          </p:cNvSpPr>
          <p:nvPr>
            <p:ph type="pic" sz="quarter" idx="116" hasCustomPrompt="1"/>
          </p:nvPr>
        </p:nvSpPr>
        <p:spPr>
          <a:xfrm>
            <a:off x="403440" y="1536709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0" name="Объект 4"/>
          <p:cNvSpPr>
            <a:spLocks noGrp="1"/>
          </p:cNvSpPr>
          <p:nvPr>
            <p:ph sz="quarter" idx="117" hasCustomPrompt="1"/>
          </p:nvPr>
        </p:nvSpPr>
        <p:spPr>
          <a:xfrm>
            <a:off x="1054897" y="1526756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1" name="Объект 4"/>
          <p:cNvSpPr>
            <a:spLocks noGrp="1"/>
          </p:cNvSpPr>
          <p:nvPr>
            <p:ph sz="quarter" idx="118" hasCustomPrompt="1"/>
          </p:nvPr>
        </p:nvSpPr>
        <p:spPr>
          <a:xfrm>
            <a:off x="403440" y="2211786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43" name="Рисунок 2"/>
          <p:cNvSpPr>
            <a:spLocks noGrp="1"/>
          </p:cNvSpPr>
          <p:nvPr>
            <p:ph type="pic" sz="quarter" idx="119" hasCustomPrompt="1"/>
          </p:nvPr>
        </p:nvSpPr>
        <p:spPr>
          <a:xfrm>
            <a:off x="403440" y="2824920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4" name="Объект 4"/>
          <p:cNvSpPr>
            <a:spLocks noGrp="1"/>
          </p:cNvSpPr>
          <p:nvPr>
            <p:ph sz="quarter" idx="120" hasCustomPrompt="1"/>
          </p:nvPr>
        </p:nvSpPr>
        <p:spPr>
          <a:xfrm>
            <a:off x="1054897" y="2814967"/>
            <a:ext cx="1288493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5" name="Объект 4"/>
          <p:cNvSpPr>
            <a:spLocks noGrp="1"/>
          </p:cNvSpPr>
          <p:nvPr>
            <p:ph sz="quarter" idx="121" hasCustomPrompt="1"/>
          </p:nvPr>
        </p:nvSpPr>
        <p:spPr>
          <a:xfrm>
            <a:off x="403440" y="3499997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46" name="Прямоугольник 145"/>
          <p:cNvSpPr/>
          <p:nvPr userDrawn="1"/>
        </p:nvSpPr>
        <p:spPr>
          <a:xfrm>
            <a:off x="334748" y="243910"/>
            <a:ext cx="963725" cy="18466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ПРИМЕРЫ ПРОЕКТОВ </a:t>
            </a:r>
          </a:p>
        </p:txBody>
      </p:sp>
      <p:sp>
        <p:nvSpPr>
          <p:cNvPr id="147" name="Рисунок 2"/>
          <p:cNvSpPr>
            <a:spLocks noGrp="1"/>
          </p:cNvSpPr>
          <p:nvPr>
            <p:ph type="pic" sz="quarter" idx="122" hasCustomPrompt="1"/>
          </p:nvPr>
        </p:nvSpPr>
        <p:spPr>
          <a:xfrm>
            <a:off x="2864843" y="313367"/>
            <a:ext cx="594983" cy="61851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8" name="Объект 4"/>
          <p:cNvSpPr>
            <a:spLocks noGrp="1"/>
          </p:cNvSpPr>
          <p:nvPr>
            <p:ph sz="quarter" idx="123" hasCustomPrompt="1"/>
          </p:nvPr>
        </p:nvSpPr>
        <p:spPr>
          <a:xfrm>
            <a:off x="3522052" y="303414"/>
            <a:ext cx="1300092" cy="617571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149" name="Объект 4"/>
          <p:cNvSpPr>
            <a:spLocks noGrp="1"/>
          </p:cNvSpPr>
          <p:nvPr>
            <p:ph sz="quarter" idx="124" hasCustomPrompt="1"/>
          </p:nvPr>
        </p:nvSpPr>
        <p:spPr>
          <a:xfrm>
            <a:off x="2864843" y="988444"/>
            <a:ext cx="1957301" cy="239489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SzPct val="85000"/>
              <a:buFontTx/>
              <a:buNone/>
              <a:defRPr kumimoji="0" lang="ru-RU" sz="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grpSp>
        <p:nvGrpSpPr>
          <p:cNvPr id="150" name="Группа 149"/>
          <p:cNvGrpSpPr/>
          <p:nvPr userDrawn="1"/>
        </p:nvGrpSpPr>
        <p:grpSpPr>
          <a:xfrm>
            <a:off x="2726919" y="332577"/>
            <a:ext cx="2286000" cy="3406909"/>
            <a:chOff x="2688609" y="332577"/>
            <a:chExt cx="2286000" cy="3406909"/>
          </a:xfrm>
        </p:grpSpPr>
        <p:cxnSp>
          <p:nvCxnSpPr>
            <p:cNvPr id="159" name="Прямая соединительная линия 158"/>
            <p:cNvCxnSpPr/>
            <p:nvPr/>
          </p:nvCxnSpPr>
          <p:spPr>
            <a:xfrm>
              <a:off x="4974609" y="332577"/>
              <a:ext cx="0" cy="90936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Группа 151"/>
            <p:cNvGrpSpPr/>
            <p:nvPr/>
          </p:nvGrpSpPr>
          <p:grpSpPr>
            <a:xfrm>
              <a:off x="2688609" y="1581347"/>
              <a:ext cx="2286000" cy="909369"/>
              <a:chOff x="2688609" y="332577"/>
              <a:chExt cx="2286000" cy="909369"/>
            </a:xfrm>
          </p:grpSpPr>
          <p:cxnSp>
            <p:nvCxnSpPr>
              <p:cNvPr id="156" name="Прямая соединительная линия 155"/>
              <p:cNvCxnSpPr/>
              <p:nvPr/>
            </p:nvCxnSpPr>
            <p:spPr>
              <a:xfrm>
                <a:off x="2688609" y="332577"/>
                <a:ext cx="0" cy="9093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>
                <a:off x="4974609" y="332577"/>
                <a:ext cx="0" cy="9093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Группа 152"/>
            <p:cNvGrpSpPr/>
            <p:nvPr/>
          </p:nvGrpSpPr>
          <p:grpSpPr>
            <a:xfrm>
              <a:off x="2688609" y="2830117"/>
              <a:ext cx="2286000" cy="909369"/>
              <a:chOff x="2688609" y="332577"/>
              <a:chExt cx="2286000" cy="909369"/>
            </a:xfrm>
          </p:grpSpPr>
          <p:cxnSp>
            <p:nvCxnSpPr>
              <p:cNvPr id="154" name="Прямая соединительная линия 153"/>
              <p:cNvCxnSpPr/>
              <p:nvPr/>
            </p:nvCxnSpPr>
            <p:spPr>
              <a:xfrm>
                <a:off x="2688609" y="332577"/>
                <a:ext cx="0" cy="9093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>
                <a:off x="4974609" y="332577"/>
                <a:ext cx="0" cy="909369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Рисунок 3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43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09672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римеры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35511" y="238355"/>
            <a:ext cx="5501131" cy="41915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sp>
        <p:nvSpPr>
          <p:cNvPr id="146" name="Прямоугольник 145"/>
          <p:cNvSpPr/>
          <p:nvPr userDrawn="1"/>
        </p:nvSpPr>
        <p:spPr>
          <a:xfrm>
            <a:off x="6202943" y="263265"/>
            <a:ext cx="963725" cy="18466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ПРИМЕРЫ ПРОЕКТОВ </a:t>
            </a:r>
          </a:p>
        </p:txBody>
      </p:sp>
      <p:pic>
        <p:nvPicPr>
          <p:cNvPr id="201" name="Рисунок 20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202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03" name="Группа 202"/>
          <p:cNvGrpSpPr/>
          <p:nvPr userDrawn="1"/>
        </p:nvGrpSpPr>
        <p:grpSpPr>
          <a:xfrm>
            <a:off x="517560" y="1514650"/>
            <a:ext cx="6679054" cy="1424894"/>
            <a:chOff x="517560" y="1514650"/>
            <a:chExt cx="6679054" cy="1424894"/>
          </a:xfrm>
        </p:grpSpPr>
        <p:grpSp>
          <p:nvGrpSpPr>
            <p:cNvPr id="204" name="Группа 203"/>
            <p:cNvGrpSpPr/>
            <p:nvPr/>
          </p:nvGrpSpPr>
          <p:grpSpPr>
            <a:xfrm>
              <a:off x="517560" y="1514650"/>
              <a:ext cx="1829613" cy="1424894"/>
              <a:chOff x="517561" y="1514650"/>
              <a:chExt cx="1653438" cy="1424894"/>
            </a:xfrm>
          </p:grpSpPr>
          <p:cxnSp>
            <p:nvCxnSpPr>
              <p:cNvPr id="213" name="Прямая соединительная линия 212"/>
              <p:cNvCxnSpPr/>
              <p:nvPr/>
            </p:nvCxnSpPr>
            <p:spPr>
              <a:xfrm>
                <a:off x="517561" y="1514650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Прямая соединительная линия 213"/>
              <p:cNvCxnSpPr/>
              <p:nvPr/>
            </p:nvCxnSpPr>
            <p:spPr>
              <a:xfrm>
                <a:off x="517561" y="2227097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Прямая соединительная линия 214"/>
              <p:cNvCxnSpPr/>
              <p:nvPr/>
            </p:nvCxnSpPr>
            <p:spPr>
              <a:xfrm>
                <a:off x="517561" y="2939544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Группа 204"/>
            <p:cNvGrpSpPr/>
            <p:nvPr/>
          </p:nvGrpSpPr>
          <p:grpSpPr>
            <a:xfrm>
              <a:off x="2969051" y="1514650"/>
              <a:ext cx="1829613" cy="1424894"/>
              <a:chOff x="517561" y="1514650"/>
              <a:chExt cx="1653438" cy="1424894"/>
            </a:xfrm>
          </p:grpSpPr>
          <p:cxnSp>
            <p:nvCxnSpPr>
              <p:cNvPr id="210" name="Прямая соединительная линия 209"/>
              <p:cNvCxnSpPr/>
              <p:nvPr/>
            </p:nvCxnSpPr>
            <p:spPr>
              <a:xfrm>
                <a:off x="517561" y="1514650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Прямая соединительная линия 210"/>
              <p:cNvCxnSpPr/>
              <p:nvPr/>
            </p:nvCxnSpPr>
            <p:spPr>
              <a:xfrm>
                <a:off x="517561" y="2227097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Прямая соединительная линия 211"/>
              <p:cNvCxnSpPr/>
              <p:nvPr/>
            </p:nvCxnSpPr>
            <p:spPr>
              <a:xfrm>
                <a:off x="517561" y="2939544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" name="Группа 205"/>
            <p:cNvGrpSpPr/>
            <p:nvPr/>
          </p:nvGrpSpPr>
          <p:grpSpPr>
            <a:xfrm>
              <a:off x="5367001" y="1514650"/>
              <a:ext cx="1829613" cy="1424894"/>
              <a:chOff x="517561" y="1514650"/>
              <a:chExt cx="1653438" cy="1424894"/>
            </a:xfrm>
          </p:grpSpPr>
          <p:cxnSp>
            <p:nvCxnSpPr>
              <p:cNvPr id="207" name="Прямая соединительная линия 206"/>
              <p:cNvCxnSpPr/>
              <p:nvPr/>
            </p:nvCxnSpPr>
            <p:spPr>
              <a:xfrm>
                <a:off x="517561" y="1514650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Прямая соединительная линия 207"/>
              <p:cNvCxnSpPr/>
              <p:nvPr/>
            </p:nvCxnSpPr>
            <p:spPr>
              <a:xfrm>
                <a:off x="517561" y="2227097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Прямая соединительная линия 208"/>
              <p:cNvCxnSpPr/>
              <p:nvPr/>
            </p:nvCxnSpPr>
            <p:spPr>
              <a:xfrm>
                <a:off x="517561" y="2939544"/>
                <a:ext cx="165343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6" name="Рисунок 2"/>
          <p:cNvSpPr>
            <a:spLocks noGrp="1"/>
          </p:cNvSpPr>
          <p:nvPr>
            <p:ph type="pic" sz="quarter" idx="156" hasCustomPrompt="1"/>
          </p:nvPr>
        </p:nvSpPr>
        <p:spPr>
          <a:xfrm>
            <a:off x="517560" y="940873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17" name="Объект 4"/>
          <p:cNvSpPr>
            <a:spLocks noGrp="1"/>
          </p:cNvSpPr>
          <p:nvPr>
            <p:ph sz="quarter" idx="157" hasCustomPrompt="1"/>
          </p:nvPr>
        </p:nvSpPr>
        <p:spPr>
          <a:xfrm>
            <a:off x="995742" y="810127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19" name="Рисунок 2"/>
          <p:cNvSpPr>
            <a:spLocks noGrp="1"/>
          </p:cNvSpPr>
          <p:nvPr>
            <p:ph type="pic" sz="quarter" idx="158" hasCustomPrompt="1"/>
          </p:nvPr>
        </p:nvSpPr>
        <p:spPr>
          <a:xfrm>
            <a:off x="2948525" y="940873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0" name="Объект 4"/>
          <p:cNvSpPr>
            <a:spLocks noGrp="1"/>
          </p:cNvSpPr>
          <p:nvPr>
            <p:ph sz="quarter" idx="159" hasCustomPrompt="1"/>
          </p:nvPr>
        </p:nvSpPr>
        <p:spPr>
          <a:xfrm>
            <a:off x="3426707" y="810127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1" name="Рисунок 2"/>
          <p:cNvSpPr>
            <a:spLocks noGrp="1"/>
          </p:cNvSpPr>
          <p:nvPr>
            <p:ph type="pic" sz="quarter" idx="160" hasCustomPrompt="1"/>
          </p:nvPr>
        </p:nvSpPr>
        <p:spPr>
          <a:xfrm>
            <a:off x="5357188" y="940873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2" name="Объект 4"/>
          <p:cNvSpPr>
            <a:spLocks noGrp="1"/>
          </p:cNvSpPr>
          <p:nvPr>
            <p:ph sz="quarter" idx="161" hasCustomPrompt="1"/>
          </p:nvPr>
        </p:nvSpPr>
        <p:spPr>
          <a:xfrm>
            <a:off x="5835370" y="810127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3" name="Рисунок 2"/>
          <p:cNvSpPr>
            <a:spLocks noGrp="1"/>
          </p:cNvSpPr>
          <p:nvPr>
            <p:ph type="pic" sz="quarter" idx="162" hasCustomPrompt="1"/>
          </p:nvPr>
        </p:nvSpPr>
        <p:spPr>
          <a:xfrm>
            <a:off x="517560" y="1654551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4" name="Объект 4"/>
          <p:cNvSpPr>
            <a:spLocks noGrp="1"/>
          </p:cNvSpPr>
          <p:nvPr>
            <p:ph sz="quarter" idx="163" hasCustomPrompt="1"/>
          </p:nvPr>
        </p:nvSpPr>
        <p:spPr>
          <a:xfrm>
            <a:off x="995742" y="1523805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5" name="Рисунок 2"/>
          <p:cNvSpPr>
            <a:spLocks noGrp="1"/>
          </p:cNvSpPr>
          <p:nvPr>
            <p:ph type="pic" sz="quarter" idx="164" hasCustomPrompt="1"/>
          </p:nvPr>
        </p:nvSpPr>
        <p:spPr>
          <a:xfrm>
            <a:off x="2948525" y="1654551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6" name="Объект 4"/>
          <p:cNvSpPr>
            <a:spLocks noGrp="1"/>
          </p:cNvSpPr>
          <p:nvPr>
            <p:ph sz="quarter" idx="165" hasCustomPrompt="1"/>
          </p:nvPr>
        </p:nvSpPr>
        <p:spPr>
          <a:xfrm>
            <a:off x="3426707" y="1523805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7" name="Рисунок 2"/>
          <p:cNvSpPr>
            <a:spLocks noGrp="1"/>
          </p:cNvSpPr>
          <p:nvPr>
            <p:ph type="pic" sz="quarter" idx="166" hasCustomPrompt="1"/>
          </p:nvPr>
        </p:nvSpPr>
        <p:spPr>
          <a:xfrm>
            <a:off x="5357188" y="1654551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8" name="Объект 4"/>
          <p:cNvSpPr>
            <a:spLocks noGrp="1"/>
          </p:cNvSpPr>
          <p:nvPr>
            <p:ph sz="quarter" idx="167" hasCustomPrompt="1"/>
          </p:nvPr>
        </p:nvSpPr>
        <p:spPr>
          <a:xfrm>
            <a:off x="5835370" y="1523805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29" name="Рисунок 2"/>
          <p:cNvSpPr>
            <a:spLocks noGrp="1"/>
          </p:cNvSpPr>
          <p:nvPr>
            <p:ph type="pic" sz="quarter" idx="168" hasCustomPrompt="1"/>
          </p:nvPr>
        </p:nvSpPr>
        <p:spPr>
          <a:xfrm>
            <a:off x="517560" y="2368229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0" name="Объект 4"/>
          <p:cNvSpPr>
            <a:spLocks noGrp="1"/>
          </p:cNvSpPr>
          <p:nvPr>
            <p:ph sz="quarter" idx="169" hasCustomPrompt="1"/>
          </p:nvPr>
        </p:nvSpPr>
        <p:spPr>
          <a:xfrm>
            <a:off x="995742" y="2237483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1" name="Рисунок 2"/>
          <p:cNvSpPr>
            <a:spLocks noGrp="1"/>
          </p:cNvSpPr>
          <p:nvPr>
            <p:ph type="pic" sz="quarter" idx="170" hasCustomPrompt="1"/>
          </p:nvPr>
        </p:nvSpPr>
        <p:spPr>
          <a:xfrm>
            <a:off x="2948525" y="2368229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2" name="Объект 4"/>
          <p:cNvSpPr>
            <a:spLocks noGrp="1"/>
          </p:cNvSpPr>
          <p:nvPr>
            <p:ph sz="quarter" idx="171" hasCustomPrompt="1"/>
          </p:nvPr>
        </p:nvSpPr>
        <p:spPr>
          <a:xfrm>
            <a:off x="3426707" y="2237483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3" name="Рисунок 2"/>
          <p:cNvSpPr>
            <a:spLocks noGrp="1"/>
          </p:cNvSpPr>
          <p:nvPr>
            <p:ph type="pic" sz="quarter" idx="172" hasCustomPrompt="1"/>
          </p:nvPr>
        </p:nvSpPr>
        <p:spPr>
          <a:xfrm>
            <a:off x="5357188" y="2368229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4" name="Объект 4"/>
          <p:cNvSpPr>
            <a:spLocks noGrp="1"/>
          </p:cNvSpPr>
          <p:nvPr>
            <p:ph sz="quarter" idx="173" hasCustomPrompt="1"/>
          </p:nvPr>
        </p:nvSpPr>
        <p:spPr>
          <a:xfrm>
            <a:off x="5835370" y="2237483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5" name="Рисунок 2"/>
          <p:cNvSpPr>
            <a:spLocks noGrp="1"/>
          </p:cNvSpPr>
          <p:nvPr>
            <p:ph type="pic" sz="quarter" idx="174" hasCustomPrompt="1"/>
          </p:nvPr>
        </p:nvSpPr>
        <p:spPr>
          <a:xfrm>
            <a:off x="517560" y="3081907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6" name="Объект 4"/>
          <p:cNvSpPr>
            <a:spLocks noGrp="1"/>
          </p:cNvSpPr>
          <p:nvPr>
            <p:ph sz="quarter" idx="175" hasCustomPrompt="1"/>
          </p:nvPr>
        </p:nvSpPr>
        <p:spPr>
          <a:xfrm>
            <a:off x="995742" y="2951161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7" name="Рисунок 2"/>
          <p:cNvSpPr>
            <a:spLocks noGrp="1"/>
          </p:cNvSpPr>
          <p:nvPr>
            <p:ph type="pic" sz="quarter" idx="176" hasCustomPrompt="1"/>
          </p:nvPr>
        </p:nvSpPr>
        <p:spPr>
          <a:xfrm>
            <a:off x="2948525" y="3081907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8" name="Объект 4"/>
          <p:cNvSpPr>
            <a:spLocks noGrp="1"/>
          </p:cNvSpPr>
          <p:nvPr>
            <p:ph sz="quarter" idx="177" hasCustomPrompt="1"/>
          </p:nvPr>
        </p:nvSpPr>
        <p:spPr>
          <a:xfrm>
            <a:off x="3426707" y="2951161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39" name="Рисунок 2"/>
          <p:cNvSpPr>
            <a:spLocks noGrp="1"/>
          </p:cNvSpPr>
          <p:nvPr>
            <p:ph type="pic" sz="quarter" idx="178" hasCustomPrompt="1"/>
          </p:nvPr>
        </p:nvSpPr>
        <p:spPr>
          <a:xfrm>
            <a:off x="5357188" y="3081907"/>
            <a:ext cx="409498" cy="4415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40" name="Объект 4"/>
          <p:cNvSpPr>
            <a:spLocks noGrp="1"/>
          </p:cNvSpPr>
          <p:nvPr>
            <p:ph sz="quarter" idx="179" hasCustomPrompt="1"/>
          </p:nvPr>
        </p:nvSpPr>
        <p:spPr>
          <a:xfrm>
            <a:off x="5835370" y="2951161"/>
            <a:ext cx="1351431" cy="703056"/>
          </a:xfrm>
          <a:prstGeom prst="rect">
            <a:avLst/>
          </a:prstGeom>
        </p:spPr>
        <p:txBody>
          <a:bodyPr lIns="91410" tIns="45703" rIns="91410" bIns="45703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5000"/>
              <a:buFontTx/>
              <a:buNone/>
              <a:defRPr kumimoji="0" lang="ru-RU" sz="7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58775" indent="-1793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kumimoji="0" lang="ru-RU" sz="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24984272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444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Введите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809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римеры про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435511" y="238355"/>
            <a:ext cx="5501131" cy="419151"/>
          </a:xfrm>
          <a:prstGeom prst="rect">
            <a:avLst/>
          </a:prstGeom>
        </p:spPr>
        <p:txBody>
          <a:bodyPr lIns="0" tIns="45703" rIns="91410" bIns="45703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sp>
        <p:nvSpPr>
          <p:cNvPr id="146" name="Прямоугольник 145"/>
          <p:cNvSpPr/>
          <p:nvPr userDrawn="1"/>
        </p:nvSpPr>
        <p:spPr>
          <a:xfrm>
            <a:off x="6202943" y="263265"/>
            <a:ext cx="963725" cy="184666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ПРИМЕРЫ ПРОЕКТОВ </a:t>
            </a:r>
          </a:p>
        </p:txBody>
      </p:sp>
      <p:pic>
        <p:nvPicPr>
          <p:cNvPr id="201" name="Рисунок 20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8683"/>
            <a:ext cx="954395" cy="136003"/>
          </a:xfrm>
          <a:prstGeom prst="rect">
            <a:avLst/>
          </a:prstGeom>
        </p:spPr>
      </p:pic>
      <p:sp>
        <p:nvSpPr>
          <p:cNvPr id="202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5785177" y="303962"/>
            <a:ext cx="302929" cy="95206"/>
            <a:chOff x="1334813" y="293299"/>
            <a:chExt cx="302929" cy="95206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1334813" y="293299"/>
              <a:ext cx="95207" cy="9520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438674" y="293299"/>
              <a:ext cx="95207" cy="95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542535" y="293299"/>
              <a:ext cx="95207" cy="952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47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7" y="311767"/>
            <a:ext cx="5921084" cy="362779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1" name="Slide Number"/>
          <p:cNvSpPr txBox="1">
            <a:spLocks/>
          </p:cNvSpPr>
          <p:nvPr userDrawn="1"/>
        </p:nvSpPr>
        <p:spPr>
          <a:xfrm>
            <a:off x="6705210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defPPr marL="0" marR="0" indent="0" algn="l" defTabSz="34277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7A8394"/>
                </a:solidFill>
                <a:effectLst/>
                <a:uFillTx/>
                <a:latin typeface="+mn-lt"/>
                <a:ea typeface="Roboto Light"/>
                <a:cs typeface="Roboto Light"/>
                <a:sym typeface="Roboto Light"/>
              </a:defRPr>
            </a:lvl1pPr>
            <a:lvl2pPr marL="0" marR="0" indent="85693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388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081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774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467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162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599853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549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r" defTabSz="309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579" b="0" i="0" u="none" strike="noStrike" kern="1200" cap="none" spc="0" normalizeH="0" baseline="0" noProof="0" smtClean="0">
                <a:ln>
                  <a:noFill/>
                </a:ln>
                <a:solidFill>
                  <a:srgbClr val="7A8394"/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r" defTabSz="3094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79" b="0" i="0" u="none" strike="noStrike" kern="1200" cap="none" spc="0" normalizeH="0" baseline="0" noProof="0" dirty="0">
              <a:ln>
                <a:noFill/>
              </a:ln>
              <a:solidFill>
                <a:srgbClr val="7A8394"/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785039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тандартный (2 линия заголовк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262893" y="4065330"/>
            <a:ext cx="2829727" cy="104936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44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tint val="75000"/>
                </a:srgbClr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344B9-F62E-43FC-80A6-B2542327629B}" type="slidenum">
              <a:rPr kumimoji="0" lang="en-GB" sz="744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tint val="75000"/>
                  </a:srgbClr>
                </a:solidFill>
                <a:effectLst/>
                <a:uLnTx/>
                <a:uFillTx/>
                <a:latin typeface="Tahom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744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tint val="75000"/>
                </a:srgbClr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893" y="176118"/>
            <a:ext cx="7033891" cy="206057"/>
          </a:xfrm>
        </p:spPr>
        <p:txBody>
          <a:bodyPr anchor="ctr"/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62893" y="4023021"/>
            <a:ext cx="703389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62894" y="624577"/>
            <a:ext cx="7033889" cy="3291169"/>
          </a:xfrm>
          <a:prstGeom prst="rect">
            <a:avLst/>
          </a:prstGeom>
        </p:spPr>
        <p:txBody>
          <a:bodyPr/>
          <a:lstStyle>
            <a:lvl1pPr>
              <a:defRPr sz="744"/>
            </a:lvl1pPr>
            <a:lvl2pPr>
              <a:defRPr lang="en-US" sz="62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en-US" sz="62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5" name="Straight Connector 8"/>
          <p:cNvCxnSpPr/>
          <p:nvPr userDrawn="1"/>
        </p:nvCxnSpPr>
        <p:spPr>
          <a:xfrm>
            <a:off x="262893" y="484179"/>
            <a:ext cx="703388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078" y="4065330"/>
            <a:ext cx="740705" cy="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454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 (pr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5330" y="495512"/>
            <a:ext cx="1898473" cy="270536"/>
          </a:xfrm>
          <a:prstGeom prst="rect">
            <a:avLst/>
          </a:prstGeom>
        </p:spPr>
      </p:pic>
      <p:sp>
        <p:nvSpPr>
          <p:cNvPr id="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78073" y="1599044"/>
            <a:ext cx="3515730" cy="1043091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00" spc="3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РАЗДЕЛИТЕЛЬ (</a:t>
            </a:r>
            <a:r>
              <a:rPr lang="en-US" dirty="0"/>
              <a:t>Tahoma,</a:t>
            </a:r>
            <a:r>
              <a:rPr lang="ru-RU" dirty="0"/>
              <a:t>18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2429301" y="3194400"/>
            <a:ext cx="4716735" cy="280731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marR="0" indent="0" algn="r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800" b="0" baseline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ДОПИНФОРМАЦИЯ (</a:t>
            </a:r>
            <a:r>
              <a:rPr lang="en-US" dirty="0"/>
              <a:t>TAHOMA,</a:t>
            </a:r>
            <a:r>
              <a:rPr lang="ru-RU" dirty="0"/>
              <a:t> 8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BOLD)</a:t>
            </a:r>
          </a:p>
        </p:txBody>
      </p:sp>
    </p:spTree>
    <p:extLst>
      <p:ext uri="{BB962C8B-B14F-4D97-AF65-F5344CB8AC3E}">
        <p14:creationId xmlns:p14="http://schemas.microsoft.com/office/powerpoint/2010/main" val="2725155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729333"/>
            <a:ext cx="1062314" cy="3521992"/>
          </a:xfrm>
          <a:prstGeom prst="rect">
            <a:avLst/>
          </a:prstGeom>
          <a:solidFill>
            <a:srgbClr val="3EA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62314" y="3993553"/>
            <a:ext cx="6497361" cy="257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9" name="Параллелограмм 8"/>
          <p:cNvSpPr/>
          <p:nvPr userDrawn="1"/>
        </p:nvSpPr>
        <p:spPr>
          <a:xfrm>
            <a:off x="7096590" y="4041163"/>
            <a:ext cx="86191" cy="162553"/>
          </a:xfrm>
          <a:prstGeom prst="parallelogram">
            <a:avLst>
              <a:gd name="adj" fmla="val 75440"/>
            </a:avLst>
          </a:prstGeom>
          <a:solidFill>
            <a:srgbClr val="3EA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378521" y="168825"/>
            <a:ext cx="5861170" cy="433315"/>
          </a:xfrm>
        </p:spPr>
        <p:txBody>
          <a:bodyPr>
            <a:normAutofit/>
          </a:bodyPr>
          <a:lstStyle>
            <a:lvl1pPr algn="l">
              <a:defRPr sz="1482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78521" y="746982"/>
            <a:ext cx="5861170" cy="3157623"/>
          </a:xfrm>
        </p:spPr>
        <p:txBody>
          <a:bodyPr>
            <a:normAutofit/>
          </a:bodyPr>
          <a:lstStyle>
            <a:lvl1pPr marL="0" indent="0" algn="l">
              <a:buNone/>
              <a:defRPr sz="8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7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9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5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10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6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Основной текст</a:t>
            </a:r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378520" y="4009268"/>
            <a:ext cx="5415298" cy="226343"/>
          </a:xfrm>
        </p:spPr>
        <p:txBody>
          <a:bodyPr/>
          <a:lstStyle>
            <a:lvl1pPr algn="l">
              <a:defRPr sz="648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48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0276" y="4009268"/>
            <a:ext cx="320989" cy="226343"/>
          </a:xfrm>
        </p:spPr>
        <p:txBody>
          <a:bodyPr/>
          <a:lstStyle>
            <a:lvl1pPr>
              <a:defRPr sz="741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0E4ED5-E4C6-4850-8331-7AEF82C7B31B}" type="slidenum">
              <a:rPr kumimoji="0" lang="ru-RU" sz="741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741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-2" y="1"/>
            <a:ext cx="1062316" cy="702508"/>
          </a:xfrm>
          <a:prstGeom prst="rect">
            <a:avLst/>
          </a:prstGeom>
          <a:solidFill>
            <a:srgbClr val="D82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4123" y="3993553"/>
            <a:ext cx="873957" cy="244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©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«ЭКОПСИ Консалтинг»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8" y="100370"/>
            <a:ext cx="809156" cy="5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892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148183" y="787119"/>
            <a:ext cx="1889919" cy="2676760"/>
          </a:xfrm>
          <a:prstGeom prst="rect">
            <a:avLst/>
          </a:prstGeom>
          <a:solidFill>
            <a:schemeClr val="bg2"/>
          </a:solidFill>
        </p:spPr>
        <p:txBody>
          <a:bodyPr lIns="91405" tIns="45703" rIns="91405" bIns="45703"/>
          <a:lstStyle>
            <a:lvl1pPr>
              <a:defRPr sz="413"/>
            </a:lvl1pPr>
          </a:lstStyle>
          <a:p>
            <a:endParaRPr lang="en-US"/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/>
              <a:t>НАЗВАНИЕ РАЗДЕЛА (</a:t>
            </a:r>
            <a:r>
              <a:rPr lang="en-US"/>
              <a:t>TAHOMA </a:t>
            </a:r>
            <a:r>
              <a:rPr lang="ru-RU"/>
              <a:t>6</a:t>
            </a:r>
            <a:r>
              <a:rPr lang="en-US"/>
              <a:t>PT</a:t>
            </a:r>
            <a:r>
              <a:rPr lang="ru-RU"/>
              <a:t> </a:t>
            </a:r>
            <a:r>
              <a:rPr lang="en-US"/>
              <a:t>CAPITAL</a:t>
            </a:r>
            <a:r>
              <a:rPr lang="ru-RU"/>
              <a:t>)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579" b="0" i="0" u="none" strike="noStrike" kern="1200" cap="none" spc="0" normalizeH="0" baseline="0" noProof="0" smtClean="0">
                <a:ln>
                  <a:noFill/>
                </a:ln>
                <a:solidFill>
                  <a:srgbClr val="7A8394"/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79" b="0" i="0" u="none" strike="noStrike" kern="1200" cap="none" spc="0" normalizeH="0" baseline="0" noProof="0">
              <a:ln>
                <a:noFill/>
              </a:ln>
              <a:solidFill>
                <a:srgbClr val="7A8394"/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238866" y="3904719"/>
            <a:ext cx="184476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88" b="0" i="0" u="none" strike="noStrike" kern="1200" cap="none" spc="0" normalizeH="0" baseline="0" noProof="0">
                <a:ln>
                  <a:noFill/>
                </a:ln>
                <a:solidFill>
                  <a:srgbClr val="DF0D36"/>
                </a:solidFill>
                <a:effectLst/>
                <a:uLnTx/>
                <a:uFillTx/>
                <a:latin typeface="Tahoma"/>
              </a:rPr>
              <a:t>/</a:t>
            </a:r>
            <a:endParaRPr kumimoji="0" lang="ru-RU" sz="1488" b="0" i="0" u="none" strike="noStrike" kern="1200" cap="none" spc="0" normalizeH="0" baseline="0" noProof="0">
              <a:ln>
                <a:noFill/>
              </a:ln>
              <a:solidFill>
                <a:srgbClr val="DF0D36"/>
              </a:solidFill>
              <a:effectLst/>
              <a:uLnTx/>
              <a:uFillTx/>
              <a:latin typeface="Tahoma"/>
            </a:endParaRPr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6630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0" y="118093"/>
            <a:ext cx="7323436" cy="4015140"/>
          </a:xfrm>
          <a:prstGeom prst="rect">
            <a:avLst/>
          </a:prstGeom>
          <a:solidFill>
            <a:schemeClr val="accent2"/>
          </a:solidFill>
        </p:spPr>
        <p:txBody>
          <a:bodyPr lIns="153104" tIns="76553" rIns="153104" bIns="76553"/>
          <a:lstStyle>
            <a:lvl1pPr marL="188868" marR="0" indent="0" algn="l" defTabSz="255751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3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1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tx2">
              <a:alpha val="23000"/>
            </a:schemeClr>
          </a:solidFill>
        </p:spPr>
        <p:txBody>
          <a:bodyPr wrap="square" lIns="153107" tIns="76553" rIns="153107" bIns="76553">
            <a:noAutofit/>
          </a:bodyPr>
          <a:lstStyle>
            <a:lvl1pPr marL="188868">
              <a:spcBef>
                <a:spcPts val="165"/>
              </a:spcBef>
              <a:buFontTx/>
              <a:buNone/>
              <a:defRPr sz="543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597" y="1105344"/>
            <a:ext cx="2425206" cy="782244"/>
          </a:xfrm>
          <a:prstGeom prst="rect">
            <a:avLst/>
          </a:prstGeom>
        </p:spPr>
        <p:txBody>
          <a:bodyPr lIns="153107" tIns="76553" rIns="153107" bIns="76553" anchor="ctr"/>
          <a:lstStyle>
            <a:lvl1pPr algn="l">
              <a:lnSpc>
                <a:spcPts val="2149"/>
              </a:lnSpc>
              <a:defRPr sz="148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Roboto</a:t>
            </a:r>
            <a:r>
              <a:rPr lang="en-US" dirty="0"/>
              <a:t> Bold </a:t>
            </a:r>
            <a:r>
              <a:rPr lang="ru-RU" dirty="0"/>
              <a:t>1</a:t>
            </a:r>
            <a:r>
              <a:rPr lang="en-US" dirty="0"/>
              <a:t>8pt)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529213" y="3183758"/>
            <a:ext cx="2727589" cy="147563"/>
          </a:xfrm>
          <a:prstGeom prst="rect">
            <a:avLst/>
          </a:prstGeom>
        </p:spPr>
        <p:txBody>
          <a:bodyPr lIns="68761" tIns="68761" rIns="68761" bIns="68761" anchor="ctr"/>
          <a:lstStyle>
            <a:lvl1pPr marL="102303" indent="-3934" algn="l">
              <a:lnSpc>
                <a:spcPts val="1570"/>
              </a:lnSpc>
              <a:spcBef>
                <a:spcPts val="165"/>
              </a:spcBef>
              <a:buNone/>
              <a:defRPr sz="1135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 err="1"/>
              <a:t>Roboto</a:t>
            </a:r>
            <a:r>
              <a:rPr lang="en-US" dirty="0"/>
              <a:t> 1</a:t>
            </a:r>
            <a:r>
              <a:rPr lang="ru-RU" dirty="0"/>
              <a:t>6</a:t>
            </a:r>
            <a:r>
              <a:rPr lang="en-US" dirty="0"/>
              <a:t> pt</a:t>
            </a:r>
            <a:endParaRPr lang="ru-RU" dirty="0"/>
          </a:p>
        </p:txBody>
      </p:sp>
      <p:sp>
        <p:nvSpPr>
          <p:cNvPr id="8" name="Ribbon"/>
          <p:cNvSpPr/>
          <p:nvPr userDrawn="1"/>
        </p:nvSpPr>
        <p:spPr>
          <a:xfrm>
            <a:off x="594987" y="381448"/>
            <a:ext cx="79494" cy="1980755"/>
          </a:xfrm>
          <a:prstGeom prst="parallelogram">
            <a:avLst>
              <a:gd name="adj" fmla="val 75374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63795" rtlCol="0" anchor="ctr">
            <a:spAutoFit/>
          </a:bodyPr>
          <a:lstStyle/>
          <a:p>
            <a:pPr marL="0" marR="0" indent="0" algn="ctr" defTabSz="6820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65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465972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екст (базовый, только заголовок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6796246" cy="577783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10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67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1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1151303" y="1071412"/>
            <a:ext cx="5257073" cy="2108503"/>
            <a:chOff x="1881962" y="1379544"/>
            <a:chExt cx="5943601" cy="2384412"/>
          </a:xfrm>
        </p:grpSpPr>
        <p:pic>
          <p:nvPicPr>
            <p:cNvPr id="4" name="Рисунок 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09068" y="1379544"/>
              <a:ext cx="5189840" cy="2384412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 userDrawn="1"/>
          </p:nvSpPr>
          <p:spPr>
            <a:xfrm>
              <a:off x="1881962" y="1818167"/>
              <a:ext cx="1860703" cy="1477926"/>
            </a:xfrm>
            <a:prstGeom prst="rect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Прямоугольник 5"/>
            <p:cNvSpPr/>
            <p:nvPr userDrawn="1"/>
          </p:nvSpPr>
          <p:spPr>
            <a:xfrm>
              <a:off x="4896497" y="1913859"/>
              <a:ext cx="2929066" cy="1382233"/>
            </a:xfrm>
            <a:prstGeom prst="rect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05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_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 flipH="1">
            <a:off x="283963" y="290226"/>
            <a:ext cx="6955185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" name="Группа 4"/>
          <p:cNvGrpSpPr/>
          <p:nvPr userDrawn="1"/>
        </p:nvGrpSpPr>
        <p:grpSpPr>
          <a:xfrm>
            <a:off x="680000" y="1195745"/>
            <a:ext cx="2267314" cy="909373"/>
            <a:chOff x="1881962" y="1379544"/>
            <a:chExt cx="5943601" cy="2384412"/>
          </a:xfrm>
        </p:grpSpPr>
        <p:pic>
          <p:nvPicPr>
            <p:cNvPr id="6" name="Рисунок 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77080" y="1379544"/>
              <a:ext cx="5189840" cy="238441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 userDrawn="1"/>
          </p:nvSpPr>
          <p:spPr>
            <a:xfrm>
              <a:off x="1881962" y="1818167"/>
              <a:ext cx="1658679" cy="1477926"/>
            </a:xfrm>
            <a:prstGeom prst="rect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4667693" y="1913859"/>
              <a:ext cx="3157870" cy="1382233"/>
            </a:xfrm>
            <a:prstGeom prst="rect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1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3849011" y="2904736"/>
            <a:ext cx="3204755" cy="661767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18"/>
              </a:lnSpc>
              <a:spcBef>
                <a:spcPts val="0"/>
              </a:spcBef>
              <a:buFontTx/>
              <a:buNone/>
              <a:defRPr sz="1240" b="0" spc="41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03743" indent="0">
              <a:buFontTx/>
              <a:buNone/>
              <a:defRPr/>
            </a:lvl2pPr>
            <a:lvl3pPr marL="407485" indent="0">
              <a:buFontTx/>
              <a:buNone/>
              <a:defRPr/>
            </a:lvl3pPr>
            <a:lvl4pPr marL="611228" indent="0">
              <a:buFontTx/>
              <a:buNone/>
              <a:defRPr/>
            </a:lvl4pPr>
            <a:lvl5pPr marL="814969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</a:t>
            </a:r>
            <a:r>
              <a:rPr lang="ru-RU" dirty="0"/>
              <a:t>5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7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3849392" y="1363029"/>
            <a:ext cx="3266635" cy="97762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ts val="2480"/>
              </a:lnSpc>
              <a:defRPr sz="1653" b="0" spc="66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20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361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_ Titl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1314" y="-9627"/>
            <a:ext cx="4134067" cy="4264296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  <a:gd name="connsiteX0" fmla="*/ 0 w 9124650"/>
              <a:gd name="connsiteY0" fmla="*/ 1 h 6858000"/>
              <a:gd name="connsiteX1" fmla="*/ 4702994 w 9124650"/>
              <a:gd name="connsiteY1" fmla="*/ 1 h 6858000"/>
              <a:gd name="connsiteX2" fmla="*/ 1871857 w 9124650"/>
              <a:gd name="connsiteY2" fmla="*/ 5228345 h 6858000"/>
              <a:gd name="connsiteX3" fmla="*/ 0 w 9124650"/>
              <a:gd name="connsiteY3" fmla="*/ 1 h 6858000"/>
              <a:gd name="connsiteX4" fmla="*/ 4896258 w 9124650"/>
              <a:gd name="connsiteY4" fmla="*/ 1 h 6858000"/>
              <a:gd name="connsiteX5" fmla="*/ 7241445 w 9124650"/>
              <a:gd name="connsiteY5" fmla="*/ 1 h 6858000"/>
              <a:gd name="connsiteX6" fmla="*/ 3527853 w 9124650"/>
              <a:gd name="connsiteY6" fmla="*/ 6857999 h 6858000"/>
              <a:gd name="connsiteX7" fmla="*/ 1871858 w 9124650"/>
              <a:gd name="connsiteY7" fmla="*/ 6858000 h 6858000"/>
              <a:gd name="connsiteX8" fmla="*/ 1871857 w 9124650"/>
              <a:gd name="connsiteY8" fmla="*/ 5585249 h 6858000"/>
              <a:gd name="connsiteX9" fmla="*/ 4896258 w 9124650"/>
              <a:gd name="connsiteY9" fmla="*/ 1 h 6858000"/>
              <a:gd name="connsiteX10" fmla="*/ 9124650 w 9124650"/>
              <a:gd name="connsiteY10" fmla="*/ 0 h 6858000"/>
              <a:gd name="connsiteX11" fmla="*/ 5411058 w 9124650"/>
              <a:gd name="connsiteY11" fmla="*/ 6858000 h 6858000"/>
              <a:gd name="connsiteX12" fmla="*/ 3721119 w 9124650"/>
              <a:gd name="connsiteY12" fmla="*/ 6857999 h 6858000"/>
              <a:gd name="connsiteX13" fmla="*/ 7434710 w 9124650"/>
              <a:gd name="connsiteY13" fmla="*/ 1 h 6858000"/>
              <a:gd name="connsiteX14" fmla="*/ 9124650 w 9124650"/>
              <a:gd name="connsiteY14" fmla="*/ 0 h 6858000"/>
              <a:gd name="connsiteX0" fmla="*/ 0 w 9124650"/>
              <a:gd name="connsiteY0" fmla="*/ 1 h 7004358"/>
              <a:gd name="connsiteX1" fmla="*/ 4702994 w 9124650"/>
              <a:gd name="connsiteY1" fmla="*/ 1 h 7004358"/>
              <a:gd name="connsiteX2" fmla="*/ 1871857 w 9124650"/>
              <a:gd name="connsiteY2" fmla="*/ 5228345 h 7004358"/>
              <a:gd name="connsiteX3" fmla="*/ 0 w 9124650"/>
              <a:gd name="connsiteY3" fmla="*/ 1 h 7004358"/>
              <a:gd name="connsiteX4" fmla="*/ 4896258 w 9124650"/>
              <a:gd name="connsiteY4" fmla="*/ 1 h 7004358"/>
              <a:gd name="connsiteX5" fmla="*/ 7241445 w 9124650"/>
              <a:gd name="connsiteY5" fmla="*/ 1 h 7004358"/>
              <a:gd name="connsiteX6" fmla="*/ 3527853 w 9124650"/>
              <a:gd name="connsiteY6" fmla="*/ 6857999 h 7004358"/>
              <a:gd name="connsiteX7" fmla="*/ 1871858 w 9124650"/>
              <a:gd name="connsiteY7" fmla="*/ 6858000 h 7004358"/>
              <a:gd name="connsiteX8" fmla="*/ 1178577 w 9124650"/>
              <a:gd name="connsiteY8" fmla="*/ 6884905 h 7004358"/>
              <a:gd name="connsiteX9" fmla="*/ 4896258 w 9124650"/>
              <a:gd name="connsiteY9" fmla="*/ 1 h 7004358"/>
              <a:gd name="connsiteX10" fmla="*/ 9124650 w 9124650"/>
              <a:gd name="connsiteY10" fmla="*/ 0 h 7004358"/>
              <a:gd name="connsiteX11" fmla="*/ 5411058 w 9124650"/>
              <a:gd name="connsiteY11" fmla="*/ 6858000 h 7004358"/>
              <a:gd name="connsiteX12" fmla="*/ 3721119 w 9124650"/>
              <a:gd name="connsiteY12" fmla="*/ 6857999 h 7004358"/>
              <a:gd name="connsiteX13" fmla="*/ 7434710 w 9124650"/>
              <a:gd name="connsiteY13" fmla="*/ 1 h 7004358"/>
              <a:gd name="connsiteX14" fmla="*/ 9124650 w 9124650"/>
              <a:gd name="connsiteY14" fmla="*/ 0 h 7004358"/>
              <a:gd name="connsiteX0" fmla="*/ 0 w 9124650"/>
              <a:gd name="connsiteY0" fmla="*/ 1 h 7069167"/>
              <a:gd name="connsiteX1" fmla="*/ 4702994 w 9124650"/>
              <a:gd name="connsiteY1" fmla="*/ 1 h 7069167"/>
              <a:gd name="connsiteX2" fmla="*/ 1871857 w 9124650"/>
              <a:gd name="connsiteY2" fmla="*/ 5228345 h 7069167"/>
              <a:gd name="connsiteX3" fmla="*/ 0 w 9124650"/>
              <a:gd name="connsiteY3" fmla="*/ 1 h 7069167"/>
              <a:gd name="connsiteX4" fmla="*/ 4896258 w 9124650"/>
              <a:gd name="connsiteY4" fmla="*/ 1 h 7069167"/>
              <a:gd name="connsiteX5" fmla="*/ 7241445 w 9124650"/>
              <a:gd name="connsiteY5" fmla="*/ 1 h 7069167"/>
              <a:gd name="connsiteX6" fmla="*/ 3527853 w 9124650"/>
              <a:gd name="connsiteY6" fmla="*/ 6857999 h 7069167"/>
              <a:gd name="connsiteX7" fmla="*/ 1871858 w 9124650"/>
              <a:gd name="connsiteY7" fmla="*/ 6858000 h 7069167"/>
              <a:gd name="connsiteX8" fmla="*/ 1178577 w 9124650"/>
              <a:gd name="connsiteY8" fmla="*/ 6884905 h 7069167"/>
              <a:gd name="connsiteX9" fmla="*/ 4896258 w 9124650"/>
              <a:gd name="connsiteY9" fmla="*/ 1 h 7069167"/>
              <a:gd name="connsiteX10" fmla="*/ 9124650 w 9124650"/>
              <a:gd name="connsiteY10" fmla="*/ 0 h 7069167"/>
              <a:gd name="connsiteX11" fmla="*/ 5411058 w 9124650"/>
              <a:gd name="connsiteY11" fmla="*/ 6858000 h 7069167"/>
              <a:gd name="connsiteX12" fmla="*/ 3721119 w 9124650"/>
              <a:gd name="connsiteY12" fmla="*/ 6857999 h 7069167"/>
              <a:gd name="connsiteX13" fmla="*/ 7434710 w 9124650"/>
              <a:gd name="connsiteY13" fmla="*/ 1 h 7069167"/>
              <a:gd name="connsiteX14" fmla="*/ 9124650 w 9124650"/>
              <a:gd name="connsiteY14" fmla="*/ 0 h 7069167"/>
              <a:gd name="connsiteX0" fmla="*/ 0 w 9124650"/>
              <a:gd name="connsiteY0" fmla="*/ 1 h 6887808"/>
              <a:gd name="connsiteX1" fmla="*/ 4702994 w 9124650"/>
              <a:gd name="connsiteY1" fmla="*/ 1 h 6887808"/>
              <a:gd name="connsiteX2" fmla="*/ 1871857 w 9124650"/>
              <a:gd name="connsiteY2" fmla="*/ 5228345 h 6887808"/>
              <a:gd name="connsiteX3" fmla="*/ 0 w 9124650"/>
              <a:gd name="connsiteY3" fmla="*/ 1 h 6887808"/>
              <a:gd name="connsiteX4" fmla="*/ 4896258 w 9124650"/>
              <a:gd name="connsiteY4" fmla="*/ 1 h 6887808"/>
              <a:gd name="connsiteX5" fmla="*/ 7241445 w 9124650"/>
              <a:gd name="connsiteY5" fmla="*/ 1 h 6887808"/>
              <a:gd name="connsiteX6" fmla="*/ 3527853 w 9124650"/>
              <a:gd name="connsiteY6" fmla="*/ 6857999 h 6887808"/>
              <a:gd name="connsiteX7" fmla="*/ 1871858 w 9124650"/>
              <a:gd name="connsiteY7" fmla="*/ 6858000 h 6887808"/>
              <a:gd name="connsiteX8" fmla="*/ 1178577 w 9124650"/>
              <a:gd name="connsiteY8" fmla="*/ 6884905 h 6887808"/>
              <a:gd name="connsiteX9" fmla="*/ 4896258 w 9124650"/>
              <a:gd name="connsiteY9" fmla="*/ 1 h 6887808"/>
              <a:gd name="connsiteX10" fmla="*/ 9124650 w 9124650"/>
              <a:gd name="connsiteY10" fmla="*/ 0 h 6887808"/>
              <a:gd name="connsiteX11" fmla="*/ 5411058 w 9124650"/>
              <a:gd name="connsiteY11" fmla="*/ 6858000 h 6887808"/>
              <a:gd name="connsiteX12" fmla="*/ 3721119 w 9124650"/>
              <a:gd name="connsiteY12" fmla="*/ 6857999 h 6887808"/>
              <a:gd name="connsiteX13" fmla="*/ 7434710 w 9124650"/>
              <a:gd name="connsiteY13" fmla="*/ 1 h 6887808"/>
              <a:gd name="connsiteX14" fmla="*/ 9124650 w 9124650"/>
              <a:gd name="connsiteY14" fmla="*/ 0 h 6887808"/>
              <a:gd name="connsiteX0" fmla="*/ 0 w 9124650"/>
              <a:gd name="connsiteY0" fmla="*/ 1 h 6880794"/>
              <a:gd name="connsiteX1" fmla="*/ 4702994 w 9124650"/>
              <a:gd name="connsiteY1" fmla="*/ 1 h 6880794"/>
              <a:gd name="connsiteX2" fmla="*/ 1871857 w 9124650"/>
              <a:gd name="connsiteY2" fmla="*/ 5228345 h 6880794"/>
              <a:gd name="connsiteX3" fmla="*/ 0 w 9124650"/>
              <a:gd name="connsiteY3" fmla="*/ 1 h 6880794"/>
              <a:gd name="connsiteX4" fmla="*/ 4896258 w 9124650"/>
              <a:gd name="connsiteY4" fmla="*/ 1 h 6880794"/>
              <a:gd name="connsiteX5" fmla="*/ 7241445 w 9124650"/>
              <a:gd name="connsiteY5" fmla="*/ 1 h 6880794"/>
              <a:gd name="connsiteX6" fmla="*/ 3527853 w 9124650"/>
              <a:gd name="connsiteY6" fmla="*/ 6857999 h 6880794"/>
              <a:gd name="connsiteX7" fmla="*/ 1871858 w 9124650"/>
              <a:gd name="connsiteY7" fmla="*/ 6858000 h 6880794"/>
              <a:gd name="connsiteX8" fmla="*/ 1190131 w 9124650"/>
              <a:gd name="connsiteY8" fmla="*/ 6877122 h 6880794"/>
              <a:gd name="connsiteX9" fmla="*/ 4896258 w 9124650"/>
              <a:gd name="connsiteY9" fmla="*/ 1 h 6880794"/>
              <a:gd name="connsiteX10" fmla="*/ 9124650 w 9124650"/>
              <a:gd name="connsiteY10" fmla="*/ 0 h 6880794"/>
              <a:gd name="connsiteX11" fmla="*/ 5411058 w 9124650"/>
              <a:gd name="connsiteY11" fmla="*/ 6858000 h 6880794"/>
              <a:gd name="connsiteX12" fmla="*/ 3721119 w 9124650"/>
              <a:gd name="connsiteY12" fmla="*/ 6857999 h 6880794"/>
              <a:gd name="connsiteX13" fmla="*/ 7434710 w 9124650"/>
              <a:gd name="connsiteY13" fmla="*/ 1 h 6880794"/>
              <a:gd name="connsiteX14" fmla="*/ 9124650 w 9124650"/>
              <a:gd name="connsiteY14" fmla="*/ 0 h 6880794"/>
              <a:gd name="connsiteX0" fmla="*/ 0 w 9124650"/>
              <a:gd name="connsiteY0" fmla="*/ 1 h 6880794"/>
              <a:gd name="connsiteX1" fmla="*/ 4702994 w 9124650"/>
              <a:gd name="connsiteY1" fmla="*/ 1 h 6880794"/>
              <a:gd name="connsiteX2" fmla="*/ 947484 w 9124650"/>
              <a:gd name="connsiteY2" fmla="*/ 6878208 h 6880794"/>
              <a:gd name="connsiteX3" fmla="*/ 0 w 9124650"/>
              <a:gd name="connsiteY3" fmla="*/ 1 h 6880794"/>
              <a:gd name="connsiteX4" fmla="*/ 4896258 w 9124650"/>
              <a:gd name="connsiteY4" fmla="*/ 1 h 6880794"/>
              <a:gd name="connsiteX5" fmla="*/ 7241445 w 9124650"/>
              <a:gd name="connsiteY5" fmla="*/ 1 h 6880794"/>
              <a:gd name="connsiteX6" fmla="*/ 3527853 w 9124650"/>
              <a:gd name="connsiteY6" fmla="*/ 6857999 h 6880794"/>
              <a:gd name="connsiteX7" fmla="*/ 1871858 w 9124650"/>
              <a:gd name="connsiteY7" fmla="*/ 6858000 h 6880794"/>
              <a:gd name="connsiteX8" fmla="*/ 1190131 w 9124650"/>
              <a:gd name="connsiteY8" fmla="*/ 6877122 h 6880794"/>
              <a:gd name="connsiteX9" fmla="*/ 4896258 w 9124650"/>
              <a:gd name="connsiteY9" fmla="*/ 1 h 6880794"/>
              <a:gd name="connsiteX10" fmla="*/ 9124650 w 9124650"/>
              <a:gd name="connsiteY10" fmla="*/ 0 h 6880794"/>
              <a:gd name="connsiteX11" fmla="*/ 5411058 w 9124650"/>
              <a:gd name="connsiteY11" fmla="*/ 6858000 h 6880794"/>
              <a:gd name="connsiteX12" fmla="*/ 3721119 w 9124650"/>
              <a:gd name="connsiteY12" fmla="*/ 6857999 h 6880794"/>
              <a:gd name="connsiteX13" fmla="*/ 7434710 w 9124650"/>
              <a:gd name="connsiteY13" fmla="*/ 1 h 6880794"/>
              <a:gd name="connsiteX14" fmla="*/ 9124650 w 9124650"/>
              <a:gd name="connsiteY14" fmla="*/ 0 h 6880794"/>
              <a:gd name="connsiteX0" fmla="*/ 60838 w 9185488"/>
              <a:gd name="connsiteY0" fmla="*/ 1 h 7644024"/>
              <a:gd name="connsiteX1" fmla="*/ 4763832 w 9185488"/>
              <a:gd name="connsiteY1" fmla="*/ 1 h 7644024"/>
              <a:gd name="connsiteX2" fmla="*/ 1008322 w 9185488"/>
              <a:gd name="connsiteY2" fmla="*/ 6878208 h 7644024"/>
              <a:gd name="connsiteX3" fmla="*/ 45742 w 9185488"/>
              <a:gd name="connsiteY3" fmla="*/ 6848483 h 7644024"/>
              <a:gd name="connsiteX4" fmla="*/ 60838 w 9185488"/>
              <a:gd name="connsiteY4" fmla="*/ 1 h 7644024"/>
              <a:gd name="connsiteX5" fmla="*/ 4957096 w 9185488"/>
              <a:gd name="connsiteY5" fmla="*/ 1 h 7644024"/>
              <a:gd name="connsiteX6" fmla="*/ 7302283 w 9185488"/>
              <a:gd name="connsiteY6" fmla="*/ 1 h 7644024"/>
              <a:gd name="connsiteX7" fmla="*/ 3588691 w 9185488"/>
              <a:gd name="connsiteY7" fmla="*/ 6857999 h 7644024"/>
              <a:gd name="connsiteX8" fmla="*/ 1932696 w 9185488"/>
              <a:gd name="connsiteY8" fmla="*/ 6858000 h 7644024"/>
              <a:gd name="connsiteX9" fmla="*/ 1250969 w 9185488"/>
              <a:gd name="connsiteY9" fmla="*/ 6877122 h 7644024"/>
              <a:gd name="connsiteX10" fmla="*/ 4957096 w 9185488"/>
              <a:gd name="connsiteY10" fmla="*/ 1 h 7644024"/>
              <a:gd name="connsiteX11" fmla="*/ 9185488 w 9185488"/>
              <a:gd name="connsiteY11" fmla="*/ 0 h 7644024"/>
              <a:gd name="connsiteX12" fmla="*/ 5471896 w 9185488"/>
              <a:gd name="connsiteY12" fmla="*/ 6858000 h 7644024"/>
              <a:gd name="connsiteX13" fmla="*/ 3781957 w 9185488"/>
              <a:gd name="connsiteY13" fmla="*/ 6857999 h 7644024"/>
              <a:gd name="connsiteX14" fmla="*/ 7495548 w 9185488"/>
              <a:gd name="connsiteY14" fmla="*/ 1 h 7644024"/>
              <a:gd name="connsiteX15" fmla="*/ 9185488 w 9185488"/>
              <a:gd name="connsiteY15" fmla="*/ 0 h 7644024"/>
              <a:gd name="connsiteX0" fmla="*/ 18609 w 9143259"/>
              <a:gd name="connsiteY0" fmla="*/ 1 h 7644024"/>
              <a:gd name="connsiteX1" fmla="*/ 4721603 w 9143259"/>
              <a:gd name="connsiteY1" fmla="*/ 1 h 7644024"/>
              <a:gd name="connsiteX2" fmla="*/ 966093 w 9143259"/>
              <a:gd name="connsiteY2" fmla="*/ 6878208 h 7644024"/>
              <a:gd name="connsiteX3" fmla="*/ 3513 w 9143259"/>
              <a:gd name="connsiteY3" fmla="*/ 6848483 h 7644024"/>
              <a:gd name="connsiteX4" fmla="*/ 18609 w 9143259"/>
              <a:gd name="connsiteY4" fmla="*/ 1 h 7644024"/>
              <a:gd name="connsiteX5" fmla="*/ 4914867 w 9143259"/>
              <a:gd name="connsiteY5" fmla="*/ 1 h 7644024"/>
              <a:gd name="connsiteX6" fmla="*/ 7260054 w 9143259"/>
              <a:gd name="connsiteY6" fmla="*/ 1 h 7644024"/>
              <a:gd name="connsiteX7" fmla="*/ 3546462 w 9143259"/>
              <a:gd name="connsiteY7" fmla="*/ 6857999 h 7644024"/>
              <a:gd name="connsiteX8" fmla="*/ 1890467 w 9143259"/>
              <a:gd name="connsiteY8" fmla="*/ 6858000 h 7644024"/>
              <a:gd name="connsiteX9" fmla="*/ 1208740 w 9143259"/>
              <a:gd name="connsiteY9" fmla="*/ 6877122 h 7644024"/>
              <a:gd name="connsiteX10" fmla="*/ 4914867 w 9143259"/>
              <a:gd name="connsiteY10" fmla="*/ 1 h 7644024"/>
              <a:gd name="connsiteX11" fmla="*/ 9143259 w 9143259"/>
              <a:gd name="connsiteY11" fmla="*/ 0 h 7644024"/>
              <a:gd name="connsiteX12" fmla="*/ 5429667 w 9143259"/>
              <a:gd name="connsiteY12" fmla="*/ 6858000 h 7644024"/>
              <a:gd name="connsiteX13" fmla="*/ 3739728 w 9143259"/>
              <a:gd name="connsiteY13" fmla="*/ 6857999 h 7644024"/>
              <a:gd name="connsiteX14" fmla="*/ 7453319 w 9143259"/>
              <a:gd name="connsiteY14" fmla="*/ 1 h 7644024"/>
              <a:gd name="connsiteX15" fmla="*/ 9143259 w 9143259"/>
              <a:gd name="connsiteY15" fmla="*/ 0 h 7644024"/>
              <a:gd name="connsiteX0" fmla="*/ 29721 w 9154371"/>
              <a:gd name="connsiteY0" fmla="*/ 1 h 7644024"/>
              <a:gd name="connsiteX1" fmla="*/ 4732715 w 9154371"/>
              <a:gd name="connsiteY1" fmla="*/ 1 h 7644024"/>
              <a:gd name="connsiteX2" fmla="*/ 977205 w 9154371"/>
              <a:gd name="connsiteY2" fmla="*/ 6878208 h 7644024"/>
              <a:gd name="connsiteX3" fmla="*/ 14625 w 9154371"/>
              <a:gd name="connsiteY3" fmla="*/ 6848483 h 7644024"/>
              <a:gd name="connsiteX4" fmla="*/ 29721 w 9154371"/>
              <a:gd name="connsiteY4" fmla="*/ 1 h 7644024"/>
              <a:gd name="connsiteX5" fmla="*/ 4925979 w 9154371"/>
              <a:gd name="connsiteY5" fmla="*/ 1 h 7644024"/>
              <a:gd name="connsiteX6" fmla="*/ 7271166 w 9154371"/>
              <a:gd name="connsiteY6" fmla="*/ 1 h 7644024"/>
              <a:gd name="connsiteX7" fmla="*/ 3557574 w 9154371"/>
              <a:gd name="connsiteY7" fmla="*/ 6857999 h 7644024"/>
              <a:gd name="connsiteX8" fmla="*/ 1901579 w 9154371"/>
              <a:gd name="connsiteY8" fmla="*/ 6858000 h 7644024"/>
              <a:gd name="connsiteX9" fmla="*/ 1219852 w 9154371"/>
              <a:gd name="connsiteY9" fmla="*/ 6877122 h 7644024"/>
              <a:gd name="connsiteX10" fmla="*/ 4925979 w 9154371"/>
              <a:gd name="connsiteY10" fmla="*/ 1 h 7644024"/>
              <a:gd name="connsiteX11" fmla="*/ 9154371 w 9154371"/>
              <a:gd name="connsiteY11" fmla="*/ 0 h 7644024"/>
              <a:gd name="connsiteX12" fmla="*/ 5440779 w 9154371"/>
              <a:gd name="connsiteY12" fmla="*/ 6858000 h 7644024"/>
              <a:gd name="connsiteX13" fmla="*/ 3750840 w 9154371"/>
              <a:gd name="connsiteY13" fmla="*/ 6857999 h 7644024"/>
              <a:gd name="connsiteX14" fmla="*/ 7464431 w 9154371"/>
              <a:gd name="connsiteY14" fmla="*/ 1 h 7644024"/>
              <a:gd name="connsiteX15" fmla="*/ 9154371 w 9154371"/>
              <a:gd name="connsiteY15" fmla="*/ 0 h 7644024"/>
              <a:gd name="connsiteX0" fmla="*/ 29721 w 9154371"/>
              <a:gd name="connsiteY0" fmla="*/ 1 h 7289009"/>
              <a:gd name="connsiteX1" fmla="*/ 4732715 w 9154371"/>
              <a:gd name="connsiteY1" fmla="*/ 1 h 7289009"/>
              <a:gd name="connsiteX2" fmla="*/ 977205 w 9154371"/>
              <a:gd name="connsiteY2" fmla="*/ 6878208 h 7289009"/>
              <a:gd name="connsiteX3" fmla="*/ 14625 w 9154371"/>
              <a:gd name="connsiteY3" fmla="*/ 6848483 h 7289009"/>
              <a:gd name="connsiteX4" fmla="*/ 29721 w 9154371"/>
              <a:gd name="connsiteY4" fmla="*/ 1 h 7289009"/>
              <a:gd name="connsiteX5" fmla="*/ 4925979 w 9154371"/>
              <a:gd name="connsiteY5" fmla="*/ 1 h 7289009"/>
              <a:gd name="connsiteX6" fmla="*/ 7271166 w 9154371"/>
              <a:gd name="connsiteY6" fmla="*/ 1 h 7289009"/>
              <a:gd name="connsiteX7" fmla="*/ 3557574 w 9154371"/>
              <a:gd name="connsiteY7" fmla="*/ 6857999 h 7289009"/>
              <a:gd name="connsiteX8" fmla="*/ 1901579 w 9154371"/>
              <a:gd name="connsiteY8" fmla="*/ 6858000 h 7289009"/>
              <a:gd name="connsiteX9" fmla="*/ 1219852 w 9154371"/>
              <a:gd name="connsiteY9" fmla="*/ 6877122 h 7289009"/>
              <a:gd name="connsiteX10" fmla="*/ 4925979 w 9154371"/>
              <a:gd name="connsiteY10" fmla="*/ 1 h 7289009"/>
              <a:gd name="connsiteX11" fmla="*/ 9154371 w 9154371"/>
              <a:gd name="connsiteY11" fmla="*/ 0 h 7289009"/>
              <a:gd name="connsiteX12" fmla="*/ 5440779 w 9154371"/>
              <a:gd name="connsiteY12" fmla="*/ 6858000 h 7289009"/>
              <a:gd name="connsiteX13" fmla="*/ 3750840 w 9154371"/>
              <a:gd name="connsiteY13" fmla="*/ 6857999 h 7289009"/>
              <a:gd name="connsiteX14" fmla="*/ 7464431 w 9154371"/>
              <a:gd name="connsiteY14" fmla="*/ 1 h 7289009"/>
              <a:gd name="connsiteX15" fmla="*/ 9154371 w 9154371"/>
              <a:gd name="connsiteY15" fmla="*/ 0 h 7289009"/>
              <a:gd name="connsiteX0" fmla="*/ 29721 w 9154371"/>
              <a:gd name="connsiteY0" fmla="*/ 1 h 6880794"/>
              <a:gd name="connsiteX1" fmla="*/ 4732715 w 9154371"/>
              <a:gd name="connsiteY1" fmla="*/ 1 h 6880794"/>
              <a:gd name="connsiteX2" fmla="*/ 977205 w 9154371"/>
              <a:gd name="connsiteY2" fmla="*/ 6878208 h 6880794"/>
              <a:gd name="connsiteX3" fmla="*/ 14625 w 9154371"/>
              <a:gd name="connsiteY3" fmla="*/ 6848483 h 6880794"/>
              <a:gd name="connsiteX4" fmla="*/ 29721 w 9154371"/>
              <a:gd name="connsiteY4" fmla="*/ 1 h 6880794"/>
              <a:gd name="connsiteX5" fmla="*/ 4925979 w 9154371"/>
              <a:gd name="connsiteY5" fmla="*/ 1 h 6880794"/>
              <a:gd name="connsiteX6" fmla="*/ 7271166 w 9154371"/>
              <a:gd name="connsiteY6" fmla="*/ 1 h 6880794"/>
              <a:gd name="connsiteX7" fmla="*/ 3557574 w 9154371"/>
              <a:gd name="connsiteY7" fmla="*/ 6857999 h 6880794"/>
              <a:gd name="connsiteX8" fmla="*/ 1901579 w 9154371"/>
              <a:gd name="connsiteY8" fmla="*/ 6858000 h 6880794"/>
              <a:gd name="connsiteX9" fmla="*/ 1219852 w 9154371"/>
              <a:gd name="connsiteY9" fmla="*/ 6877122 h 6880794"/>
              <a:gd name="connsiteX10" fmla="*/ 4925979 w 9154371"/>
              <a:gd name="connsiteY10" fmla="*/ 1 h 6880794"/>
              <a:gd name="connsiteX11" fmla="*/ 9154371 w 9154371"/>
              <a:gd name="connsiteY11" fmla="*/ 0 h 6880794"/>
              <a:gd name="connsiteX12" fmla="*/ 5440779 w 9154371"/>
              <a:gd name="connsiteY12" fmla="*/ 6858000 h 6880794"/>
              <a:gd name="connsiteX13" fmla="*/ 3750840 w 9154371"/>
              <a:gd name="connsiteY13" fmla="*/ 6857999 h 6880794"/>
              <a:gd name="connsiteX14" fmla="*/ 7464431 w 9154371"/>
              <a:gd name="connsiteY14" fmla="*/ 1 h 6880794"/>
              <a:gd name="connsiteX15" fmla="*/ 9154371 w 9154371"/>
              <a:gd name="connsiteY15" fmla="*/ 0 h 6880794"/>
              <a:gd name="connsiteX0" fmla="*/ 29721 w 9154371"/>
              <a:gd name="connsiteY0" fmla="*/ 1 h 6881459"/>
              <a:gd name="connsiteX1" fmla="*/ 4732715 w 9154371"/>
              <a:gd name="connsiteY1" fmla="*/ 1 h 6881459"/>
              <a:gd name="connsiteX2" fmla="*/ 977205 w 9154371"/>
              <a:gd name="connsiteY2" fmla="*/ 6878208 h 6881459"/>
              <a:gd name="connsiteX3" fmla="*/ 14625 w 9154371"/>
              <a:gd name="connsiteY3" fmla="*/ 6871831 h 6881459"/>
              <a:gd name="connsiteX4" fmla="*/ 29721 w 9154371"/>
              <a:gd name="connsiteY4" fmla="*/ 1 h 6881459"/>
              <a:gd name="connsiteX5" fmla="*/ 4925979 w 9154371"/>
              <a:gd name="connsiteY5" fmla="*/ 1 h 6881459"/>
              <a:gd name="connsiteX6" fmla="*/ 7271166 w 9154371"/>
              <a:gd name="connsiteY6" fmla="*/ 1 h 6881459"/>
              <a:gd name="connsiteX7" fmla="*/ 3557574 w 9154371"/>
              <a:gd name="connsiteY7" fmla="*/ 6857999 h 6881459"/>
              <a:gd name="connsiteX8" fmla="*/ 1901579 w 9154371"/>
              <a:gd name="connsiteY8" fmla="*/ 6858000 h 6881459"/>
              <a:gd name="connsiteX9" fmla="*/ 1219852 w 9154371"/>
              <a:gd name="connsiteY9" fmla="*/ 6877122 h 6881459"/>
              <a:gd name="connsiteX10" fmla="*/ 4925979 w 9154371"/>
              <a:gd name="connsiteY10" fmla="*/ 1 h 6881459"/>
              <a:gd name="connsiteX11" fmla="*/ 9154371 w 9154371"/>
              <a:gd name="connsiteY11" fmla="*/ 0 h 6881459"/>
              <a:gd name="connsiteX12" fmla="*/ 5440779 w 9154371"/>
              <a:gd name="connsiteY12" fmla="*/ 6858000 h 6881459"/>
              <a:gd name="connsiteX13" fmla="*/ 3750840 w 9154371"/>
              <a:gd name="connsiteY13" fmla="*/ 6857999 h 6881459"/>
              <a:gd name="connsiteX14" fmla="*/ 7464431 w 9154371"/>
              <a:gd name="connsiteY14" fmla="*/ 1 h 6881459"/>
              <a:gd name="connsiteX15" fmla="*/ 9154371 w 9154371"/>
              <a:gd name="connsiteY15" fmla="*/ 0 h 6881459"/>
              <a:gd name="connsiteX0" fmla="*/ 15096 w 9139746"/>
              <a:gd name="connsiteY0" fmla="*/ 1 h 6881460"/>
              <a:gd name="connsiteX1" fmla="*/ 4718090 w 9139746"/>
              <a:gd name="connsiteY1" fmla="*/ 1 h 6881460"/>
              <a:gd name="connsiteX2" fmla="*/ 962580 w 9139746"/>
              <a:gd name="connsiteY2" fmla="*/ 6878208 h 6881460"/>
              <a:gd name="connsiteX3" fmla="*/ 0 w 9139746"/>
              <a:gd name="connsiteY3" fmla="*/ 6871831 h 6881460"/>
              <a:gd name="connsiteX4" fmla="*/ 15096 w 9139746"/>
              <a:gd name="connsiteY4" fmla="*/ 1 h 6881460"/>
              <a:gd name="connsiteX5" fmla="*/ 4911354 w 9139746"/>
              <a:gd name="connsiteY5" fmla="*/ 1 h 6881460"/>
              <a:gd name="connsiteX6" fmla="*/ 7256541 w 9139746"/>
              <a:gd name="connsiteY6" fmla="*/ 1 h 6881460"/>
              <a:gd name="connsiteX7" fmla="*/ 3542949 w 9139746"/>
              <a:gd name="connsiteY7" fmla="*/ 6857999 h 6881460"/>
              <a:gd name="connsiteX8" fmla="*/ 1886954 w 9139746"/>
              <a:gd name="connsiteY8" fmla="*/ 6858000 h 6881460"/>
              <a:gd name="connsiteX9" fmla="*/ 1205227 w 9139746"/>
              <a:gd name="connsiteY9" fmla="*/ 6877122 h 6881460"/>
              <a:gd name="connsiteX10" fmla="*/ 4911354 w 9139746"/>
              <a:gd name="connsiteY10" fmla="*/ 1 h 6881460"/>
              <a:gd name="connsiteX11" fmla="*/ 9139746 w 9139746"/>
              <a:gd name="connsiteY11" fmla="*/ 0 h 6881460"/>
              <a:gd name="connsiteX12" fmla="*/ 5426154 w 9139746"/>
              <a:gd name="connsiteY12" fmla="*/ 6858000 h 6881460"/>
              <a:gd name="connsiteX13" fmla="*/ 3736215 w 9139746"/>
              <a:gd name="connsiteY13" fmla="*/ 6857999 h 6881460"/>
              <a:gd name="connsiteX14" fmla="*/ 7449806 w 9139746"/>
              <a:gd name="connsiteY14" fmla="*/ 1 h 6881460"/>
              <a:gd name="connsiteX15" fmla="*/ 9139746 w 9139746"/>
              <a:gd name="connsiteY15" fmla="*/ 0 h 6881460"/>
              <a:gd name="connsiteX0" fmla="*/ 15096 w 9139746"/>
              <a:gd name="connsiteY0" fmla="*/ 1 h 6881460"/>
              <a:gd name="connsiteX1" fmla="*/ 4718090 w 9139746"/>
              <a:gd name="connsiteY1" fmla="*/ 1 h 6881460"/>
              <a:gd name="connsiteX2" fmla="*/ 962580 w 9139746"/>
              <a:gd name="connsiteY2" fmla="*/ 6878208 h 6881460"/>
              <a:gd name="connsiteX3" fmla="*/ 0 w 9139746"/>
              <a:gd name="connsiteY3" fmla="*/ 6871831 h 6881460"/>
              <a:gd name="connsiteX4" fmla="*/ 15096 w 9139746"/>
              <a:gd name="connsiteY4" fmla="*/ 1 h 6881460"/>
              <a:gd name="connsiteX5" fmla="*/ 4911354 w 9139746"/>
              <a:gd name="connsiteY5" fmla="*/ 1 h 6881460"/>
              <a:gd name="connsiteX6" fmla="*/ 7256541 w 9139746"/>
              <a:gd name="connsiteY6" fmla="*/ 1 h 6881460"/>
              <a:gd name="connsiteX7" fmla="*/ 3542949 w 9139746"/>
              <a:gd name="connsiteY7" fmla="*/ 6857999 h 6881460"/>
              <a:gd name="connsiteX8" fmla="*/ 1886954 w 9139746"/>
              <a:gd name="connsiteY8" fmla="*/ 6858000 h 6881460"/>
              <a:gd name="connsiteX9" fmla="*/ 1205227 w 9139746"/>
              <a:gd name="connsiteY9" fmla="*/ 6877122 h 6881460"/>
              <a:gd name="connsiteX10" fmla="*/ 4911354 w 9139746"/>
              <a:gd name="connsiteY10" fmla="*/ 1 h 6881460"/>
              <a:gd name="connsiteX11" fmla="*/ 9139746 w 9139746"/>
              <a:gd name="connsiteY11" fmla="*/ 0 h 6881460"/>
              <a:gd name="connsiteX12" fmla="*/ 5426154 w 9139746"/>
              <a:gd name="connsiteY12" fmla="*/ 6858000 h 6881460"/>
              <a:gd name="connsiteX13" fmla="*/ 3736215 w 9139746"/>
              <a:gd name="connsiteY13" fmla="*/ 6857999 h 6881460"/>
              <a:gd name="connsiteX14" fmla="*/ 7449806 w 9139746"/>
              <a:gd name="connsiteY14" fmla="*/ 1 h 6881460"/>
              <a:gd name="connsiteX15" fmla="*/ 9139746 w 9139746"/>
              <a:gd name="connsiteY15" fmla="*/ 0 h 6881460"/>
              <a:gd name="connsiteX0" fmla="*/ 15096 w 9139746"/>
              <a:gd name="connsiteY0" fmla="*/ 1 h 6881460"/>
              <a:gd name="connsiteX1" fmla="*/ 4718090 w 9139746"/>
              <a:gd name="connsiteY1" fmla="*/ 1 h 6881460"/>
              <a:gd name="connsiteX2" fmla="*/ 962580 w 9139746"/>
              <a:gd name="connsiteY2" fmla="*/ 6878208 h 6881460"/>
              <a:gd name="connsiteX3" fmla="*/ 0 w 9139746"/>
              <a:gd name="connsiteY3" fmla="*/ 6871831 h 6881460"/>
              <a:gd name="connsiteX4" fmla="*/ 15096 w 9139746"/>
              <a:gd name="connsiteY4" fmla="*/ 1 h 6881460"/>
              <a:gd name="connsiteX5" fmla="*/ 4911354 w 9139746"/>
              <a:gd name="connsiteY5" fmla="*/ 1 h 6881460"/>
              <a:gd name="connsiteX6" fmla="*/ 7256541 w 9139746"/>
              <a:gd name="connsiteY6" fmla="*/ 1 h 6881460"/>
              <a:gd name="connsiteX7" fmla="*/ 3542949 w 9139746"/>
              <a:gd name="connsiteY7" fmla="*/ 6857999 h 6881460"/>
              <a:gd name="connsiteX8" fmla="*/ 1886954 w 9139746"/>
              <a:gd name="connsiteY8" fmla="*/ 6858000 h 6881460"/>
              <a:gd name="connsiteX9" fmla="*/ 1205227 w 9139746"/>
              <a:gd name="connsiteY9" fmla="*/ 6877122 h 6881460"/>
              <a:gd name="connsiteX10" fmla="*/ 4911354 w 9139746"/>
              <a:gd name="connsiteY10" fmla="*/ 1 h 6881460"/>
              <a:gd name="connsiteX11" fmla="*/ 9139746 w 9139746"/>
              <a:gd name="connsiteY11" fmla="*/ 0 h 6881460"/>
              <a:gd name="connsiteX12" fmla="*/ 5426154 w 9139746"/>
              <a:gd name="connsiteY12" fmla="*/ 6858000 h 6881460"/>
              <a:gd name="connsiteX13" fmla="*/ 3736215 w 9139746"/>
              <a:gd name="connsiteY13" fmla="*/ 6857999 h 6881460"/>
              <a:gd name="connsiteX14" fmla="*/ 7449806 w 9139746"/>
              <a:gd name="connsiteY14" fmla="*/ 1 h 6881460"/>
              <a:gd name="connsiteX15" fmla="*/ 9139746 w 9139746"/>
              <a:gd name="connsiteY15" fmla="*/ 0 h 6881460"/>
              <a:gd name="connsiteX0" fmla="*/ 15096 w 9139746"/>
              <a:gd name="connsiteY0" fmla="*/ 1 h 6893347"/>
              <a:gd name="connsiteX1" fmla="*/ 4718090 w 9139746"/>
              <a:gd name="connsiteY1" fmla="*/ 1 h 6893347"/>
              <a:gd name="connsiteX2" fmla="*/ 962580 w 9139746"/>
              <a:gd name="connsiteY2" fmla="*/ 6878208 h 6893347"/>
              <a:gd name="connsiteX3" fmla="*/ 0 w 9139746"/>
              <a:gd name="connsiteY3" fmla="*/ 6887397 h 6893347"/>
              <a:gd name="connsiteX4" fmla="*/ 15096 w 9139746"/>
              <a:gd name="connsiteY4" fmla="*/ 1 h 6893347"/>
              <a:gd name="connsiteX5" fmla="*/ 4911354 w 9139746"/>
              <a:gd name="connsiteY5" fmla="*/ 1 h 6893347"/>
              <a:gd name="connsiteX6" fmla="*/ 7256541 w 9139746"/>
              <a:gd name="connsiteY6" fmla="*/ 1 h 6893347"/>
              <a:gd name="connsiteX7" fmla="*/ 3542949 w 9139746"/>
              <a:gd name="connsiteY7" fmla="*/ 6857999 h 6893347"/>
              <a:gd name="connsiteX8" fmla="*/ 1886954 w 9139746"/>
              <a:gd name="connsiteY8" fmla="*/ 6858000 h 6893347"/>
              <a:gd name="connsiteX9" fmla="*/ 1205227 w 9139746"/>
              <a:gd name="connsiteY9" fmla="*/ 6877122 h 6893347"/>
              <a:gd name="connsiteX10" fmla="*/ 4911354 w 9139746"/>
              <a:gd name="connsiteY10" fmla="*/ 1 h 6893347"/>
              <a:gd name="connsiteX11" fmla="*/ 9139746 w 9139746"/>
              <a:gd name="connsiteY11" fmla="*/ 0 h 6893347"/>
              <a:gd name="connsiteX12" fmla="*/ 5426154 w 9139746"/>
              <a:gd name="connsiteY12" fmla="*/ 6858000 h 6893347"/>
              <a:gd name="connsiteX13" fmla="*/ 3736215 w 9139746"/>
              <a:gd name="connsiteY13" fmla="*/ 6857999 h 6893347"/>
              <a:gd name="connsiteX14" fmla="*/ 7449806 w 9139746"/>
              <a:gd name="connsiteY14" fmla="*/ 1 h 6893347"/>
              <a:gd name="connsiteX15" fmla="*/ 9139746 w 9139746"/>
              <a:gd name="connsiteY15" fmla="*/ 0 h 6893347"/>
              <a:gd name="connsiteX0" fmla="*/ 15096 w 9139746"/>
              <a:gd name="connsiteY0" fmla="*/ 1 h 6893347"/>
              <a:gd name="connsiteX1" fmla="*/ 4718090 w 9139746"/>
              <a:gd name="connsiteY1" fmla="*/ 1 h 6893347"/>
              <a:gd name="connsiteX2" fmla="*/ 962580 w 9139746"/>
              <a:gd name="connsiteY2" fmla="*/ 6878208 h 6893347"/>
              <a:gd name="connsiteX3" fmla="*/ 0 w 9139746"/>
              <a:gd name="connsiteY3" fmla="*/ 6887397 h 6893347"/>
              <a:gd name="connsiteX4" fmla="*/ 15096 w 9139746"/>
              <a:gd name="connsiteY4" fmla="*/ 1 h 6893347"/>
              <a:gd name="connsiteX5" fmla="*/ 4911354 w 9139746"/>
              <a:gd name="connsiteY5" fmla="*/ 1 h 6893347"/>
              <a:gd name="connsiteX6" fmla="*/ 7256541 w 9139746"/>
              <a:gd name="connsiteY6" fmla="*/ 1 h 6893347"/>
              <a:gd name="connsiteX7" fmla="*/ 3542949 w 9139746"/>
              <a:gd name="connsiteY7" fmla="*/ 6857999 h 6893347"/>
              <a:gd name="connsiteX8" fmla="*/ 1886954 w 9139746"/>
              <a:gd name="connsiteY8" fmla="*/ 6858000 h 6893347"/>
              <a:gd name="connsiteX9" fmla="*/ 1205227 w 9139746"/>
              <a:gd name="connsiteY9" fmla="*/ 6877122 h 6893347"/>
              <a:gd name="connsiteX10" fmla="*/ 4911354 w 9139746"/>
              <a:gd name="connsiteY10" fmla="*/ 1 h 6893347"/>
              <a:gd name="connsiteX11" fmla="*/ 9139746 w 9139746"/>
              <a:gd name="connsiteY11" fmla="*/ 0 h 6893347"/>
              <a:gd name="connsiteX12" fmla="*/ 5426154 w 9139746"/>
              <a:gd name="connsiteY12" fmla="*/ 6858000 h 6893347"/>
              <a:gd name="connsiteX13" fmla="*/ 3736215 w 9139746"/>
              <a:gd name="connsiteY13" fmla="*/ 6857999 h 6893347"/>
              <a:gd name="connsiteX14" fmla="*/ 7449806 w 9139746"/>
              <a:gd name="connsiteY14" fmla="*/ 1 h 6893347"/>
              <a:gd name="connsiteX15" fmla="*/ 9139746 w 9139746"/>
              <a:gd name="connsiteY15" fmla="*/ 0 h 6893347"/>
              <a:gd name="connsiteX0" fmla="*/ 15096 w 9139746"/>
              <a:gd name="connsiteY0" fmla="*/ 0 h 6908910"/>
              <a:gd name="connsiteX1" fmla="*/ 4718090 w 9139746"/>
              <a:gd name="connsiteY1" fmla="*/ 15564 h 6908910"/>
              <a:gd name="connsiteX2" fmla="*/ 962580 w 9139746"/>
              <a:gd name="connsiteY2" fmla="*/ 6893771 h 6908910"/>
              <a:gd name="connsiteX3" fmla="*/ 0 w 9139746"/>
              <a:gd name="connsiteY3" fmla="*/ 6902960 h 6908910"/>
              <a:gd name="connsiteX4" fmla="*/ 15096 w 9139746"/>
              <a:gd name="connsiteY4" fmla="*/ 0 h 6908910"/>
              <a:gd name="connsiteX5" fmla="*/ 4911354 w 9139746"/>
              <a:gd name="connsiteY5" fmla="*/ 15564 h 6908910"/>
              <a:gd name="connsiteX6" fmla="*/ 7256541 w 9139746"/>
              <a:gd name="connsiteY6" fmla="*/ 15564 h 6908910"/>
              <a:gd name="connsiteX7" fmla="*/ 3542949 w 9139746"/>
              <a:gd name="connsiteY7" fmla="*/ 6873562 h 6908910"/>
              <a:gd name="connsiteX8" fmla="*/ 1886954 w 9139746"/>
              <a:gd name="connsiteY8" fmla="*/ 6873563 h 6908910"/>
              <a:gd name="connsiteX9" fmla="*/ 1205227 w 9139746"/>
              <a:gd name="connsiteY9" fmla="*/ 6892685 h 6908910"/>
              <a:gd name="connsiteX10" fmla="*/ 4911354 w 9139746"/>
              <a:gd name="connsiteY10" fmla="*/ 15564 h 6908910"/>
              <a:gd name="connsiteX11" fmla="*/ 9139746 w 9139746"/>
              <a:gd name="connsiteY11" fmla="*/ 15563 h 6908910"/>
              <a:gd name="connsiteX12" fmla="*/ 5426154 w 9139746"/>
              <a:gd name="connsiteY12" fmla="*/ 6873563 h 6908910"/>
              <a:gd name="connsiteX13" fmla="*/ 3736215 w 9139746"/>
              <a:gd name="connsiteY13" fmla="*/ 6873562 h 6908910"/>
              <a:gd name="connsiteX14" fmla="*/ 7449806 w 9139746"/>
              <a:gd name="connsiteY14" fmla="*/ 15564 h 6908910"/>
              <a:gd name="connsiteX15" fmla="*/ 9139746 w 9139746"/>
              <a:gd name="connsiteY15" fmla="*/ 15563 h 6908910"/>
              <a:gd name="connsiteX0" fmla="*/ 15096 w 9139746"/>
              <a:gd name="connsiteY0" fmla="*/ 0 h 6908910"/>
              <a:gd name="connsiteX1" fmla="*/ 4718090 w 9139746"/>
              <a:gd name="connsiteY1" fmla="*/ 15564 h 6908910"/>
              <a:gd name="connsiteX2" fmla="*/ 962580 w 9139746"/>
              <a:gd name="connsiteY2" fmla="*/ 6893771 h 6908910"/>
              <a:gd name="connsiteX3" fmla="*/ 0 w 9139746"/>
              <a:gd name="connsiteY3" fmla="*/ 6902960 h 6908910"/>
              <a:gd name="connsiteX4" fmla="*/ 15096 w 9139746"/>
              <a:gd name="connsiteY4" fmla="*/ 0 h 6908910"/>
              <a:gd name="connsiteX5" fmla="*/ 4911354 w 9139746"/>
              <a:gd name="connsiteY5" fmla="*/ 15564 h 6908910"/>
              <a:gd name="connsiteX6" fmla="*/ 7256541 w 9139746"/>
              <a:gd name="connsiteY6" fmla="*/ 15564 h 6908910"/>
              <a:gd name="connsiteX7" fmla="*/ 3542949 w 9139746"/>
              <a:gd name="connsiteY7" fmla="*/ 6873562 h 6908910"/>
              <a:gd name="connsiteX8" fmla="*/ 1886954 w 9139746"/>
              <a:gd name="connsiteY8" fmla="*/ 6873563 h 6908910"/>
              <a:gd name="connsiteX9" fmla="*/ 1205227 w 9139746"/>
              <a:gd name="connsiteY9" fmla="*/ 6892685 h 6908910"/>
              <a:gd name="connsiteX10" fmla="*/ 4911354 w 9139746"/>
              <a:gd name="connsiteY10" fmla="*/ 15564 h 6908910"/>
              <a:gd name="connsiteX11" fmla="*/ 9139746 w 9139746"/>
              <a:gd name="connsiteY11" fmla="*/ 15563 h 6908910"/>
              <a:gd name="connsiteX12" fmla="*/ 5426154 w 9139746"/>
              <a:gd name="connsiteY12" fmla="*/ 6873563 h 6908910"/>
              <a:gd name="connsiteX13" fmla="*/ 3736215 w 9139746"/>
              <a:gd name="connsiteY13" fmla="*/ 6873562 h 6908910"/>
              <a:gd name="connsiteX14" fmla="*/ 7449806 w 9139746"/>
              <a:gd name="connsiteY14" fmla="*/ 15564 h 6908910"/>
              <a:gd name="connsiteX15" fmla="*/ 9139746 w 9139746"/>
              <a:gd name="connsiteY15" fmla="*/ 15563 h 6908910"/>
              <a:gd name="connsiteX0" fmla="*/ 15096 w 9139746"/>
              <a:gd name="connsiteY0" fmla="*/ 0 h 6908910"/>
              <a:gd name="connsiteX1" fmla="*/ 4718090 w 9139746"/>
              <a:gd name="connsiteY1" fmla="*/ 15564 h 6908910"/>
              <a:gd name="connsiteX2" fmla="*/ 962580 w 9139746"/>
              <a:gd name="connsiteY2" fmla="*/ 6893771 h 6908910"/>
              <a:gd name="connsiteX3" fmla="*/ 0 w 9139746"/>
              <a:gd name="connsiteY3" fmla="*/ 6902960 h 6908910"/>
              <a:gd name="connsiteX4" fmla="*/ 15096 w 9139746"/>
              <a:gd name="connsiteY4" fmla="*/ 0 h 6908910"/>
              <a:gd name="connsiteX5" fmla="*/ 4911354 w 9139746"/>
              <a:gd name="connsiteY5" fmla="*/ 15564 h 6908910"/>
              <a:gd name="connsiteX6" fmla="*/ 7256541 w 9139746"/>
              <a:gd name="connsiteY6" fmla="*/ 15564 h 6908910"/>
              <a:gd name="connsiteX7" fmla="*/ 3542949 w 9139746"/>
              <a:gd name="connsiteY7" fmla="*/ 6873562 h 6908910"/>
              <a:gd name="connsiteX8" fmla="*/ 1886954 w 9139746"/>
              <a:gd name="connsiteY8" fmla="*/ 6873563 h 6908910"/>
              <a:gd name="connsiteX9" fmla="*/ 1205227 w 9139746"/>
              <a:gd name="connsiteY9" fmla="*/ 6892685 h 6908910"/>
              <a:gd name="connsiteX10" fmla="*/ 4911354 w 9139746"/>
              <a:gd name="connsiteY10" fmla="*/ 15564 h 6908910"/>
              <a:gd name="connsiteX11" fmla="*/ 9139746 w 9139746"/>
              <a:gd name="connsiteY11" fmla="*/ 15563 h 6908910"/>
              <a:gd name="connsiteX12" fmla="*/ 5426154 w 9139746"/>
              <a:gd name="connsiteY12" fmla="*/ 6873563 h 6908910"/>
              <a:gd name="connsiteX13" fmla="*/ 3736215 w 9139746"/>
              <a:gd name="connsiteY13" fmla="*/ 6873562 h 6908910"/>
              <a:gd name="connsiteX14" fmla="*/ 7449806 w 9139746"/>
              <a:gd name="connsiteY14" fmla="*/ 15564 h 6908910"/>
              <a:gd name="connsiteX15" fmla="*/ 9139746 w 9139746"/>
              <a:gd name="connsiteY15" fmla="*/ 15563 h 6908910"/>
              <a:gd name="connsiteX0" fmla="*/ 2044 w 9126694"/>
              <a:gd name="connsiteY0" fmla="*/ 0 h 6908910"/>
              <a:gd name="connsiteX1" fmla="*/ 4705038 w 9126694"/>
              <a:gd name="connsiteY1" fmla="*/ 15564 h 6908910"/>
              <a:gd name="connsiteX2" fmla="*/ 949528 w 9126694"/>
              <a:gd name="connsiteY2" fmla="*/ 6893771 h 6908910"/>
              <a:gd name="connsiteX3" fmla="*/ 0 w 9126694"/>
              <a:gd name="connsiteY3" fmla="*/ 6902960 h 6908910"/>
              <a:gd name="connsiteX4" fmla="*/ 2044 w 9126694"/>
              <a:gd name="connsiteY4" fmla="*/ 0 h 6908910"/>
              <a:gd name="connsiteX5" fmla="*/ 4898302 w 9126694"/>
              <a:gd name="connsiteY5" fmla="*/ 15564 h 6908910"/>
              <a:gd name="connsiteX6" fmla="*/ 7243489 w 9126694"/>
              <a:gd name="connsiteY6" fmla="*/ 15564 h 6908910"/>
              <a:gd name="connsiteX7" fmla="*/ 3529897 w 9126694"/>
              <a:gd name="connsiteY7" fmla="*/ 6873562 h 6908910"/>
              <a:gd name="connsiteX8" fmla="*/ 1873902 w 9126694"/>
              <a:gd name="connsiteY8" fmla="*/ 6873563 h 6908910"/>
              <a:gd name="connsiteX9" fmla="*/ 1192175 w 9126694"/>
              <a:gd name="connsiteY9" fmla="*/ 6892685 h 6908910"/>
              <a:gd name="connsiteX10" fmla="*/ 4898302 w 9126694"/>
              <a:gd name="connsiteY10" fmla="*/ 15564 h 6908910"/>
              <a:gd name="connsiteX11" fmla="*/ 9126694 w 9126694"/>
              <a:gd name="connsiteY11" fmla="*/ 15563 h 6908910"/>
              <a:gd name="connsiteX12" fmla="*/ 5413102 w 9126694"/>
              <a:gd name="connsiteY12" fmla="*/ 6873563 h 6908910"/>
              <a:gd name="connsiteX13" fmla="*/ 3723163 w 9126694"/>
              <a:gd name="connsiteY13" fmla="*/ 6873562 h 6908910"/>
              <a:gd name="connsiteX14" fmla="*/ 7436754 w 9126694"/>
              <a:gd name="connsiteY14" fmla="*/ 15564 h 6908910"/>
              <a:gd name="connsiteX15" fmla="*/ 9126694 w 9126694"/>
              <a:gd name="connsiteY15" fmla="*/ 15563 h 6908910"/>
              <a:gd name="connsiteX0" fmla="*/ 2044 w 9126694"/>
              <a:gd name="connsiteY0" fmla="*/ 0 h 6908910"/>
              <a:gd name="connsiteX1" fmla="*/ 4705038 w 9126694"/>
              <a:gd name="connsiteY1" fmla="*/ 15564 h 6908910"/>
              <a:gd name="connsiteX2" fmla="*/ 949528 w 9126694"/>
              <a:gd name="connsiteY2" fmla="*/ 6893771 h 6908910"/>
              <a:gd name="connsiteX3" fmla="*/ 0 w 9126694"/>
              <a:gd name="connsiteY3" fmla="*/ 6902960 h 6908910"/>
              <a:gd name="connsiteX4" fmla="*/ 2044 w 9126694"/>
              <a:gd name="connsiteY4" fmla="*/ 0 h 6908910"/>
              <a:gd name="connsiteX5" fmla="*/ 4898302 w 9126694"/>
              <a:gd name="connsiteY5" fmla="*/ 15564 h 6908910"/>
              <a:gd name="connsiteX6" fmla="*/ 7243489 w 9126694"/>
              <a:gd name="connsiteY6" fmla="*/ 15564 h 6908910"/>
              <a:gd name="connsiteX7" fmla="*/ 3529897 w 9126694"/>
              <a:gd name="connsiteY7" fmla="*/ 6873562 h 6908910"/>
              <a:gd name="connsiteX8" fmla="*/ 1873902 w 9126694"/>
              <a:gd name="connsiteY8" fmla="*/ 6873563 h 6908910"/>
              <a:gd name="connsiteX9" fmla="*/ 1192175 w 9126694"/>
              <a:gd name="connsiteY9" fmla="*/ 6892685 h 6908910"/>
              <a:gd name="connsiteX10" fmla="*/ 4898302 w 9126694"/>
              <a:gd name="connsiteY10" fmla="*/ 15564 h 6908910"/>
              <a:gd name="connsiteX11" fmla="*/ 9126694 w 9126694"/>
              <a:gd name="connsiteY11" fmla="*/ 15563 h 6908910"/>
              <a:gd name="connsiteX12" fmla="*/ 5413102 w 9126694"/>
              <a:gd name="connsiteY12" fmla="*/ 6873563 h 6908910"/>
              <a:gd name="connsiteX13" fmla="*/ 3723163 w 9126694"/>
              <a:gd name="connsiteY13" fmla="*/ 6873562 h 6908910"/>
              <a:gd name="connsiteX14" fmla="*/ 7436754 w 9126694"/>
              <a:gd name="connsiteY14" fmla="*/ 15564 h 6908910"/>
              <a:gd name="connsiteX15" fmla="*/ 9126694 w 9126694"/>
              <a:gd name="connsiteY15" fmla="*/ 15563 h 6908910"/>
              <a:gd name="connsiteX0" fmla="*/ 399 w 9125049"/>
              <a:gd name="connsiteY0" fmla="*/ 0 h 6898574"/>
              <a:gd name="connsiteX1" fmla="*/ 4703393 w 9125049"/>
              <a:gd name="connsiteY1" fmla="*/ 15564 h 6898574"/>
              <a:gd name="connsiteX2" fmla="*/ 947883 w 9125049"/>
              <a:gd name="connsiteY2" fmla="*/ 6893771 h 6898574"/>
              <a:gd name="connsiteX3" fmla="*/ 4882 w 9125049"/>
              <a:gd name="connsiteY3" fmla="*/ 6889775 h 6898574"/>
              <a:gd name="connsiteX4" fmla="*/ 399 w 9125049"/>
              <a:gd name="connsiteY4" fmla="*/ 0 h 6898574"/>
              <a:gd name="connsiteX5" fmla="*/ 4896657 w 9125049"/>
              <a:gd name="connsiteY5" fmla="*/ 15564 h 6898574"/>
              <a:gd name="connsiteX6" fmla="*/ 7241844 w 9125049"/>
              <a:gd name="connsiteY6" fmla="*/ 15564 h 6898574"/>
              <a:gd name="connsiteX7" fmla="*/ 3528252 w 9125049"/>
              <a:gd name="connsiteY7" fmla="*/ 6873562 h 6898574"/>
              <a:gd name="connsiteX8" fmla="*/ 1872257 w 9125049"/>
              <a:gd name="connsiteY8" fmla="*/ 6873563 h 6898574"/>
              <a:gd name="connsiteX9" fmla="*/ 1190530 w 9125049"/>
              <a:gd name="connsiteY9" fmla="*/ 6892685 h 6898574"/>
              <a:gd name="connsiteX10" fmla="*/ 4896657 w 9125049"/>
              <a:gd name="connsiteY10" fmla="*/ 15564 h 6898574"/>
              <a:gd name="connsiteX11" fmla="*/ 9125049 w 9125049"/>
              <a:gd name="connsiteY11" fmla="*/ 15563 h 6898574"/>
              <a:gd name="connsiteX12" fmla="*/ 5411457 w 9125049"/>
              <a:gd name="connsiteY12" fmla="*/ 6873563 h 6898574"/>
              <a:gd name="connsiteX13" fmla="*/ 3721518 w 9125049"/>
              <a:gd name="connsiteY13" fmla="*/ 6873562 h 6898574"/>
              <a:gd name="connsiteX14" fmla="*/ 7435109 w 9125049"/>
              <a:gd name="connsiteY14" fmla="*/ 15564 h 6898574"/>
              <a:gd name="connsiteX15" fmla="*/ 9125049 w 9125049"/>
              <a:gd name="connsiteY15" fmla="*/ 15563 h 6898574"/>
              <a:gd name="connsiteX0" fmla="*/ 399 w 9125049"/>
              <a:gd name="connsiteY0" fmla="*/ 0 h 6896357"/>
              <a:gd name="connsiteX1" fmla="*/ 4703393 w 9125049"/>
              <a:gd name="connsiteY1" fmla="*/ 15564 h 6896357"/>
              <a:gd name="connsiteX2" fmla="*/ 947883 w 9125049"/>
              <a:gd name="connsiteY2" fmla="*/ 6893771 h 6896357"/>
              <a:gd name="connsiteX3" fmla="*/ 4882 w 9125049"/>
              <a:gd name="connsiteY3" fmla="*/ 6889775 h 6896357"/>
              <a:gd name="connsiteX4" fmla="*/ 399 w 9125049"/>
              <a:gd name="connsiteY4" fmla="*/ 0 h 6896357"/>
              <a:gd name="connsiteX5" fmla="*/ 4896657 w 9125049"/>
              <a:gd name="connsiteY5" fmla="*/ 15564 h 6896357"/>
              <a:gd name="connsiteX6" fmla="*/ 7241844 w 9125049"/>
              <a:gd name="connsiteY6" fmla="*/ 15564 h 6896357"/>
              <a:gd name="connsiteX7" fmla="*/ 3528252 w 9125049"/>
              <a:gd name="connsiteY7" fmla="*/ 6873562 h 6896357"/>
              <a:gd name="connsiteX8" fmla="*/ 1872257 w 9125049"/>
              <a:gd name="connsiteY8" fmla="*/ 6873563 h 6896357"/>
              <a:gd name="connsiteX9" fmla="*/ 1190530 w 9125049"/>
              <a:gd name="connsiteY9" fmla="*/ 6892685 h 6896357"/>
              <a:gd name="connsiteX10" fmla="*/ 4896657 w 9125049"/>
              <a:gd name="connsiteY10" fmla="*/ 15564 h 6896357"/>
              <a:gd name="connsiteX11" fmla="*/ 9125049 w 9125049"/>
              <a:gd name="connsiteY11" fmla="*/ 15563 h 6896357"/>
              <a:gd name="connsiteX12" fmla="*/ 5411457 w 9125049"/>
              <a:gd name="connsiteY12" fmla="*/ 6873563 h 6896357"/>
              <a:gd name="connsiteX13" fmla="*/ 3721518 w 9125049"/>
              <a:gd name="connsiteY13" fmla="*/ 6873562 h 6896357"/>
              <a:gd name="connsiteX14" fmla="*/ 7435109 w 9125049"/>
              <a:gd name="connsiteY14" fmla="*/ 15564 h 6896357"/>
              <a:gd name="connsiteX15" fmla="*/ 9125049 w 9125049"/>
              <a:gd name="connsiteY15" fmla="*/ 15563 h 6896357"/>
              <a:gd name="connsiteX0" fmla="*/ 399 w 9125049"/>
              <a:gd name="connsiteY0" fmla="*/ 0 h 6893771"/>
              <a:gd name="connsiteX1" fmla="*/ 4703393 w 9125049"/>
              <a:gd name="connsiteY1" fmla="*/ 15564 h 6893771"/>
              <a:gd name="connsiteX2" fmla="*/ 947883 w 9125049"/>
              <a:gd name="connsiteY2" fmla="*/ 6893771 h 6893771"/>
              <a:gd name="connsiteX3" fmla="*/ 4882 w 9125049"/>
              <a:gd name="connsiteY3" fmla="*/ 6889775 h 6893771"/>
              <a:gd name="connsiteX4" fmla="*/ 399 w 9125049"/>
              <a:gd name="connsiteY4" fmla="*/ 0 h 6893771"/>
              <a:gd name="connsiteX5" fmla="*/ 4896657 w 9125049"/>
              <a:gd name="connsiteY5" fmla="*/ 15564 h 6893771"/>
              <a:gd name="connsiteX6" fmla="*/ 7241844 w 9125049"/>
              <a:gd name="connsiteY6" fmla="*/ 15564 h 6893771"/>
              <a:gd name="connsiteX7" fmla="*/ 3528252 w 9125049"/>
              <a:gd name="connsiteY7" fmla="*/ 6873562 h 6893771"/>
              <a:gd name="connsiteX8" fmla="*/ 1872257 w 9125049"/>
              <a:gd name="connsiteY8" fmla="*/ 6873563 h 6893771"/>
              <a:gd name="connsiteX9" fmla="*/ 1197055 w 9125049"/>
              <a:gd name="connsiteY9" fmla="*/ 6883895 h 6893771"/>
              <a:gd name="connsiteX10" fmla="*/ 4896657 w 9125049"/>
              <a:gd name="connsiteY10" fmla="*/ 15564 h 6893771"/>
              <a:gd name="connsiteX11" fmla="*/ 9125049 w 9125049"/>
              <a:gd name="connsiteY11" fmla="*/ 15563 h 6893771"/>
              <a:gd name="connsiteX12" fmla="*/ 5411457 w 9125049"/>
              <a:gd name="connsiteY12" fmla="*/ 6873563 h 6893771"/>
              <a:gd name="connsiteX13" fmla="*/ 3721518 w 9125049"/>
              <a:gd name="connsiteY13" fmla="*/ 6873562 h 6893771"/>
              <a:gd name="connsiteX14" fmla="*/ 7435109 w 9125049"/>
              <a:gd name="connsiteY14" fmla="*/ 15564 h 6893771"/>
              <a:gd name="connsiteX15" fmla="*/ 9125049 w 9125049"/>
              <a:gd name="connsiteY15" fmla="*/ 15563 h 6893771"/>
              <a:gd name="connsiteX0" fmla="*/ 399 w 9125049"/>
              <a:gd name="connsiteY0" fmla="*/ 0 h 6893771"/>
              <a:gd name="connsiteX1" fmla="*/ 4703393 w 9125049"/>
              <a:gd name="connsiteY1" fmla="*/ 15564 h 6893771"/>
              <a:gd name="connsiteX2" fmla="*/ 947883 w 9125049"/>
              <a:gd name="connsiteY2" fmla="*/ 6893771 h 6893771"/>
              <a:gd name="connsiteX3" fmla="*/ 4882 w 9125049"/>
              <a:gd name="connsiteY3" fmla="*/ 6889775 h 6893771"/>
              <a:gd name="connsiteX4" fmla="*/ 399 w 9125049"/>
              <a:gd name="connsiteY4" fmla="*/ 0 h 6893771"/>
              <a:gd name="connsiteX5" fmla="*/ 4896657 w 9125049"/>
              <a:gd name="connsiteY5" fmla="*/ 15564 h 6893771"/>
              <a:gd name="connsiteX6" fmla="*/ 7241844 w 9125049"/>
              <a:gd name="connsiteY6" fmla="*/ 15564 h 6893771"/>
              <a:gd name="connsiteX7" fmla="*/ 3528252 w 9125049"/>
              <a:gd name="connsiteY7" fmla="*/ 6873562 h 6893771"/>
              <a:gd name="connsiteX8" fmla="*/ 1872257 w 9125049"/>
              <a:gd name="connsiteY8" fmla="*/ 6873563 h 6893771"/>
              <a:gd name="connsiteX9" fmla="*/ 1197055 w 9125049"/>
              <a:gd name="connsiteY9" fmla="*/ 6883895 h 6893771"/>
              <a:gd name="connsiteX10" fmla="*/ 4896657 w 9125049"/>
              <a:gd name="connsiteY10" fmla="*/ 15564 h 6893771"/>
              <a:gd name="connsiteX11" fmla="*/ 9125049 w 9125049"/>
              <a:gd name="connsiteY11" fmla="*/ 15563 h 6893771"/>
              <a:gd name="connsiteX12" fmla="*/ 5411457 w 9125049"/>
              <a:gd name="connsiteY12" fmla="*/ 6873563 h 6893771"/>
              <a:gd name="connsiteX13" fmla="*/ 3721518 w 9125049"/>
              <a:gd name="connsiteY13" fmla="*/ 6873562 h 6893771"/>
              <a:gd name="connsiteX14" fmla="*/ 7435109 w 9125049"/>
              <a:gd name="connsiteY14" fmla="*/ 15564 h 6893771"/>
              <a:gd name="connsiteX15" fmla="*/ 9125049 w 9125049"/>
              <a:gd name="connsiteY15" fmla="*/ 15563 h 6893771"/>
              <a:gd name="connsiteX0" fmla="*/ 399 w 9125049"/>
              <a:gd name="connsiteY0" fmla="*/ 0 h 6893771"/>
              <a:gd name="connsiteX1" fmla="*/ 4703393 w 9125049"/>
              <a:gd name="connsiteY1" fmla="*/ 15564 h 6893771"/>
              <a:gd name="connsiteX2" fmla="*/ 947883 w 9125049"/>
              <a:gd name="connsiteY2" fmla="*/ 6893771 h 6893771"/>
              <a:gd name="connsiteX3" fmla="*/ 4882 w 9125049"/>
              <a:gd name="connsiteY3" fmla="*/ 6889775 h 6893771"/>
              <a:gd name="connsiteX4" fmla="*/ 399 w 9125049"/>
              <a:gd name="connsiteY4" fmla="*/ 0 h 6893771"/>
              <a:gd name="connsiteX5" fmla="*/ 4896657 w 9125049"/>
              <a:gd name="connsiteY5" fmla="*/ 15564 h 6893771"/>
              <a:gd name="connsiteX6" fmla="*/ 7241844 w 9125049"/>
              <a:gd name="connsiteY6" fmla="*/ 15564 h 6893771"/>
              <a:gd name="connsiteX7" fmla="*/ 3528252 w 9125049"/>
              <a:gd name="connsiteY7" fmla="*/ 6873562 h 6893771"/>
              <a:gd name="connsiteX8" fmla="*/ 1872257 w 9125049"/>
              <a:gd name="connsiteY8" fmla="*/ 6873563 h 6893771"/>
              <a:gd name="connsiteX9" fmla="*/ 1190530 w 9125049"/>
              <a:gd name="connsiteY9" fmla="*/ 6875105 h 6893771"/>
              <a:gd name="connsiteX10" fmla="*/ 4896657 w 9125049"/>
              <a:gd name="connsiteY10" fmla="*/ 15564 h 6893771"/>
              <a:gd name="connsiteX11" fmla="*/ 9125049 w 9125049"/>
              <a:gd name="connsiteY11" fmla="*/ 15563 h 6893771"/>
              <a:gd name="connsiteX12" fmla="*/ 5411457 w 9125049"/>
              <a:gd name="connsiteY12" fmla="*/ 6873563 h 6893771"/>
              <a:gd name="connsiteX13" fmla="*/ 3721518 w 9125049"/>
              <a:gd name="connsiteY13" fmla="*/ 6873562 h 6893771"/>
              <a:gd name="connsiteX14" fmla="*/ 7435109 w 9125049"/>
              <a:gd name="connsiteY14" fmla="*/ 15564 h 6893771"/>
              <a:gd name="connsiteX15" fmla="*/ 9125049 w 9125049"/>
              <a:gd name="connsiteY15" fmla="*/ 15563 h 6893771"/>
              <a:gd name="connsiteX0" fmla="*/ 399 w 9850682"/>
              <a:gd name="connsiteY0" fmla="*/ 0 h 6893771"/>
              <a:gd name="connsiteX1" fmla="*/ 4703393 w 9850682"/>
              <a:gd name="connsiteY1" fmla="*/ 15564 h 6893771"/>
              <a:gd name="connsiteX2" fmla="*/ 947883 w 9850682"/>
              <a:gd name="connsiteY2" fmla="*/ 6893771 h 6893771"/>
              <a:gd name="connsiteX3" fmla="*/ 4882 w 9850682"/>
              <a:gd name="connsiteY3" fmla="*/ 6889775 h 6893771"/>
              <a:gd name="connsiteX4" fmla="*/ 399 w 9850682"/>
              <a:gd name="connsiteY4" fmla="*/ 0 h 6893771"/>
              <a:gd name="connsiteX5" fmla="*/ 4896657 w 9850682"/>
              <a:gd name="connsiteY5" fmla="*/ 15564 h 6893771"/>
              <a:gd name="connsiteX6" fmla="*/ 7241844 w 9850682"/>
              <a:gd name="connsiteY6" fmla="*/ 15564 h 6893771"/>
              <a:gd name="connsiteX7" fmla="*/ 3528252 w 9850682"/>
              <a:gd name="connsiteY7" fmla="*/ 6873562 h 6893771"/>
              <a:gd name="connsiteX8" fmla="*/ 1872257 w 9850682"/>
              <a:gd name="connsiteY8" fmla="*/ 6873563 h 6893771"/>
              <a:gd name="connsiteX9" fmla="*/ 1190530 w 9850682"/>
              <a:gd name="connsiteY9" fmla="*/ 6875105 h 6893771"/>
              <a:gd name="connsiteX10" fmla="*/ 4896657 w 9850682"/>
              <a:gd name="connsiteY10" fmla="*/ 15564 h 6893771"/>
              <a:gd name="connsiteX11" fmla="*/ 9850682 w 9850682"/>
              <a:gd name="connsiteY11" fmla="*/ 34361 h 6893771"/>
              <a:gd name="connsiteX12" fmla="*/ 5411457 w 9850682"/>
              <a:gd name="connsiteY12" fmla="*/ 6873563 h 6893771"/>
              <a:gd name="connsiteX13" fmla="*/ 3721518 w 9850682"/>
              <a:gd name="connsiteY13" fmla="*/ 6873562 h 6893771"/>
              <a:gd name="connsiteX14" fmla="*/ 7435109 w 9850682"/>
              <a:gd name="connsiteY14" fmla="*/ 15564 h 6893771"/>
              <a:gd name="connsiteX15" fmla="*/ 9850682 w 9850682"/>
              <a:gd name="connsiteY15" fmla="*/ 34361 h 6893771"/>
              <a:gd name="connsiteX0" fmla="*/ 399 w 9850682"/>
              <a:gd name="connsiteY0" fmla="*/ 0 h 6893771"/>
              <a:gd name="connsiteX1" fmla="*/ 4703393 w 9850682"/>
              <a:gd name="connsiteY1" fmla="*/ 15564 h 6893771"/>
              <a:gd name="connsiteX2" fmla="*/ 947883 w 9850682"/>
              <a:gd name="connsiteY2" fmla="*/ 6893771 h 6893771"/>
              <a:gd name="connsiteX3" fmla="*/ 4882 w 9850682"/>
              <a:gd name="connsiteY3" fmla="*/ 6889775 h 6893771"/>
              <a:gd name="connsiteX4" fmla="*/ 399 w 9850682"/>
              <a:gd name="connsiteY4" fmla="*/ 0 h 6893771"/>
              <a:gd name="connsiteX5" fmla="*/ 4896657 w 9850682"/>
              <a:gd name="connsiteY5" fmla="*/ 15564 h 6893771"/>
              <a:gd name="connsiteX6" fmla="*/ 7241844 w 9850682"/>
              <a:gd name="connsiteY6" fmla="*/ 15564 h 6893771"/>
              <a:gd name="connsiteX7" fmla="*/ 3528252 w 9850682"/>
              <a:gd name="connsiteY7" fmla="*/ 6873562 h 6893771"/>
              <a:gd name="connsiteX8" fmla="*/ 1872257 w 9850682"/>
              <a:gd name="connsiteY8" fmla="*/ 6873563 h 6893771"/>
              <a:gd name="connsiteX9" fmla="*/ 1190530 w 9850682"/>
              <a:gd name="connsiteY9" fmla="*/ 6875105 h 6893771"/>
              <a:gd name="connsiteX10" fmla="*/ 4896657 w 9850682"/>
              <a:gd name="connsiteY10" fmla="*/ 15564 h 6893771"/>
              <a:gd name="connsiteX11" fmla="*/ 9850682 w 9850682"/>
              <a:gd name="connsiteY11" fmla="*/ 34361 h 6893771"/>
              <a:gd name="connsiteX12" fmla="*/ 6360363 w 9850682"/>
              <a:gd name="connsiteY12" fmla="*/ 6873563 h 6893771"/>
              <a:gd name="connsiteX13" fmla="*/ 3721518 w 9850682"/>
              <a:gd name="connsiteY13" fmla="*/ 6873562 h 6893771"/>
              <a:gd name="connsiteX14" fmla="*/ 7435109 w 9850682"/>
              <a:gd name="connsiteY14" fmla="*/ 15564 h 6893771"/>
              <a:gd name="connsiteX15" fmla="*/ 9850682 w 9850682"/>
              <a:gd name="connsiteY15" fmla="*/ 34361 h 6893771"/>
              <a:gd name="connsiteX0" fmla="*/ 399 w 9920454"/>
              <a:gd name="connsiteY0" fmla="*/ 0 h 6893771"/>
              <a:gd name="connsiteX1" fmla="*/ 4703393 w 9920454"/>
              <a:gd name="connsiteY1" fmla="*/ 15564 h 6893771"/>
              <a:gd name="connsiteX2" fmla="*/ 947883 w 9920454"/>
              <a:gd name="connsiteY2" fmla="*/ 6893771 h 6893771"/>
              <a:gd name="connsiteX3" fmla="*/ 4882 w 9920454"/>
              <a:gd name="connsiteY3" fmla="*/ 6889775 h 6893771"/>
              <a:gd name="connsiteX4" fmla="*/ 399 w 9920454"/>
              <a:gd name="connsiteY4" fmla="*/ 0 h 6893771"/>
              <a:gd name="connsiteX5" fmla="*/ 4896657 w 9920454"/>
              <a:gd name="connsiteY5" fmla="*/ 15564 h 6893771"/>
              <a:gd name="connsiteX6" fmla="*/ 7241844 w 9920454"/>
              <a:gd name="connsiteY6" fmla="*/ 15564 h 6893771"/>
              <a:gd name="connsiteX7" fmla="*/ 3528252 w 9920454"/>
              <a:gd name="connsiteY7" fmla="*/ 6873562 h 6893771"/>
              <a:gd name="connsiteX8" fmla="*/ 1872257 w 9920454"/>
              <a:gd name="connsiteY8" fmla="*/ 6873563 h 6893771"/>
              <a:gd name="connsiteX9" fmla="*/ 1190530 w 9920454"/>
              <a:gd name="connsiteY9" fmla="*/ 6875105 h 6893771"/>
              <a:gd name="connsiteX10" fmla="*/ 4896657 w 9920454"/>
              <a:gd name="connsiteY10" fmla="*/ 15564 h 6893771"/>
              <a:gd name="connsiteX11" fmla="*/ 9920454 w 9920454"/>
              <a:gd name="connsiteY11" fmla="*/ 24962 h 6893771"/>
              <a:gd name="connsiteX12" fmla="*/ 6360363 w 9920454"/>
              <a:gd name="connsiteY12" fmla="*/ 6873563 h 6893771"/>
              <a:gd name="connsiteX13" fmla="*/ 3721518 w 9920454"/>
              <a:gd name="connsiteY13" fmla="*/ 6873562 h 6893771"/>
              <a:gd name="connsiteX14" fmla="*/ 7435109 w 9920454"/>
              <a:gd name="connsiteY14" fmla="*/ 15564 h 6893771"/>
              <a:gd name="connsiteX15" fmla="*/ 9920454 w 9920454"/>
              <a:gd name="connsiteY15" fmla="*/ 24962 h 689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20454" h="6893771">
                <a:moveTo>
                  <a:pt x="399" y="0"/>
                </a:moveTo>
                <a:lnTo>
                  <a:pt x="4703393" y="15564"/>
                </a:lnTo>
                <a:lnTo>
                  <a:pt x="947883" y="6893771"/>
                </a:lnTo>
                <a:lnTo>
                  <a:pt x="4882" y="6889775"/>
                </a:lnTo>
                <a:cubicBezTo>
                  <a:pt x="20287" y="5760988"/>
                  <a:pt x="-3295" y="643382"/>
                  <a:pt x="399" y="0"/>
                </a:cubicBezTo>
                <a:close/>
                <a:moveTo>
                  <a:pt x="4896657" y="15564"/>
                </a:moveTo>
                <a:lnTo>
                  <a:pt x="7241844" y="15564"/>
                </a:lnTo>
                <a:lnTo>
                  <a:pt x="3528252" y="6873562"/>
                </a:lnTo>
                <a:lnTo>
                  <a:pt x="1872257" y="6873563"/>
                </a:lnTo>
                <a:cubicBezTo>
                  <a:pt x="1548726" y="6885125"/>
                  <a:pt x="1454501" y="6869310"/>
                  <a:pt x="1190530" y="6875105"/>
                </a:cubicBezTo>
                <a:lnTo>
                  <a:pt x="4896657" y="15564"/>
                </a:lnTo>
                <a:close/>
                <a:moveTo>
                  <a:pt x="9920454" y="24962"/>
                </a:moveTo>
                <a:lnTo>
                  <a:pt x="6360363" y="6873563"/>
                </a:lnTo>
                <a:lnTo>
                  <a:pt x="3721518" y="6873562"/>
                </a:lnTo>
                <a:lnTo>
                  <a:pt x="7435109" y="15564"/>
                </a:lnTo>
                <a:lnTo>
                  <a:pt x="9920454" y="249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 typeface="Wingdings" panose="05000000000000000000" pitchFamily="2" charset="2"/>
              <a:buNone/>
              <a:defRPr sz="604"/>
            </a:lvl1pPr>
          </a:lstStyle>
          <a:p>
            <a:r>
              <a:rPr lang="fr-CA" dirty="0"/>
              <a:t>IMAGE</a:t>
            </a:r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5717898" y="419531"/>
            <a:ext cx="1577909" cy="645473"/>
            <a:chOff x="1881962" y="1379544"/>
            <a:chExt cx="5943601" cy="2384412"/>
          </a:xfrm>
        </p:grpSpPr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77080" y="1379544"/>
              <a:ext cx="5189840" cy="2384412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 userDrawn="1"/>
          </p:nvSpPr>
          <p:spPr>
            <a:xfrm>
              <a:off x="1881962" y="1818167"/>
              <a:ext cx="1658679" cy="1477926"/>
            </a:xfrm>
            <a:prstGeom prst="rect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3" name="Прямоугольник 22"/>
            <p:cNvSpPr/>
            <p:nvPr userDrawn="1"/>
          </p:nvSpPr>
          <p:spPr>
            <a:xfrm>
              <a:off x="4667693" y="1913859"/>
              <a:ext cx="3157870" cy="1382233"/>
            </a:xfrm>
            <a:prstGeom prst="rect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9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3853952" y="2904736"/>
            <a:ext cx="3199813" cy="661767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18"/>
              </a:lnSpc>
              <a:spcBef>
                <a:spcPts val="0"/>
              </a:spcBef>
              <a:buFontTx/>
              <a:buNone/>
              <a:defRPr sz="1240" b="0" spc="41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03743" indent="0">
              <a:buFontTx/>
              <a:buNone/>
              <a:defRPr/>
            </a:lvl2pPr>
            <a:lvl3pPr marL="407485" indent="0">
              <a:buFontTx/>
              <a:buNone/>
              <a:defRPr/>
            </a:lvl3pPr>
            <a:lvl4pPr marL="611228" indent="0">
              <a:buFontTx/>
              <a:buNone/>
              <a:defRPr/>
            </a:lvl4pPr>
            <a:lvl5pPr marL="814969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</a:t>
            </a:r>
            <a:r>
              <a:rPr lang="ru-RU" dirty="0"/>
              <a:t>5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3313982" y="1629675"/>
            <a:ext cx="3781150" cy="978854"/>
          </a:xfrm>
          <a:custGeom>
            <a:avLst/>
            <a:gdLst>
              <a:gd name="connsiteX0" fmla="*/ 0 w 4573587"/>
              <a:gd name="connsiteY0" fmla="*/ 0 h 1184275"/>
              <a:gd name="connsiteX1" fmla="*/ 4573587 w 4573587"/>
              <a:gd name="connsiteY1" fmla="*/ 0 h 1184275"/>
              <a:gd name="connsiteX2" fmla="*/ 4573587 w 4573587"/>
              <a:gd name="connsiteY2" fmla="*/ 1184275 h 1184275"/>
              <a:gd name="connsiteX3" fmla="*/ 0 w 4573587"/>
              <a:gd name="connsiteY3" fmla="*/ 1184275 h 1184275"/>
              <a:gd name="connsiteX4" fmla="*/ 0 w 4573587"/>
              <a:gd name="connsiteY4" fmla="*/ 0 h 1184275"/>
              <a:gd name="connsiteX0" fmla="*/ 419725 w 4573587"/>
              <a:gd name="connsiteY0" fmla="*/ 7496 h 1184275"/>
              <a:gd name="connsiteX1" fmla="*/ 4573587 w 4573587"/>
              <a:gd name="connsiteY1" fmla="*/ 0 h 1184275"/>
              <a:gd name="connsiteX2" fmla="*/ 4573587 w 4573587"/>
              <a:gd name="connsiteY2" fmla="*/ 1184275 h 1184275"/>
              <a:gd name="connsiteX3" fmla="*/ 0 w 4573587"/>
              <a:gd name="connsiteY3" fmla="*/ 1184275 h 1184275"/>
              <a:gd name="connsiteX4" fmla="*/ 419725 w 4573587"/>
              <a:gd name="connsiteY4" fmla="*/ 7496 h 118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587" h="1184275">
                <a:moveTo>
                  <a:pt x="419725" y="7496"/>
                </a:moveTo>
                <a:lnTo>
                  <a:pt x="4573587" y="0"/>
                </a:lnTo>
                <a:lnTo>
                  <a:pt x="4573587" y="1184275"/>
                </a:lnTo>
                <a:lnTo>
                  <a:pt x="0" y="1184275"/>
                </a:lnTo>
                <a:lnTo>
                  <a:pt x="419725" y="7496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>
            <a:lvl1pPr marL="0" indent="0" algn="r">
              <a:buFontTx/>
              <a:buNone/>
              <a:defRPr sz="496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BACKGROUND</a:t>
            </a:r>
            <a:endParaRPr lang="ru-RU" dirty="0"/>
          </a:p>
        </p:txBody>
      </p:sp>
      <p:sp>
        <p:nvSpPr>
          <p:cNvPr id="17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3857241" y="1683164"/>
            <a:ext cx="3122455" cy="8718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ts val="2480"/>
              </a:lnSpc>
              <a:defRPr sz="1653" b="0" spc="66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20pt)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4978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_ Title 0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378" y="118098"/>
            <a:ext cx="7322994" cy="4020954"/>
          </a:xfrm>
          <a:prstGeom prst="rect">
            <a:avLst/>
          </a:prstGeom>
          <a:solidFill>
            <a:schemeClr val="bg2"/>
          </a:solidFill>
        </p:spPr>
        <p:txBody>
          <a:bodyPr wrap="square" lIns="91374" tIns="45686" rIns="91374" bIns="45686">
            <a:noAutofit/>
          </a:bodyPr>
          <a:lstStyle>
            <a:lvl1pPr marL="135732" algn="l">
              <a:spcBef>
                <a:spcPts val="119"/>
              </a:spcBef>
              <a:buFontTx/>
              <a:buNone/>
              <a:defRPr sz="417" b="1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  <a:endParaRPr lang="ru-RU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79644" y="118097"/>
            <a:ext cx="4663738" cy="4021653"/>
          </a:xfrm>
          <a:custGeom>
            <a:avLst/>
            <a:gdLst>
              <a:gd name="connsiteX0" fmla="*/ 0 w 3995224"/>
              <a:gd name="connsiteY0" fmla="*/ 0 h 4851562"/>
              <a:gd name="connsiteX1" fmla="*/ 3995224 w 3995224"/>
              <a:gd name="connsiteY1" fmla="*/ 0 h 4851562"/>
              <a:gd name="connsiteX2" fmla="*/ 3995224 w 3995224"/>
              <a:gd name="connsiteY2" fmla="*/ 4851562 h 4851562"/>
              <a:gd name="connsiteX3" fmla="*/ 0 w 3995224"/>
              <a:gd name="connsiteY3" fmla="*/ 4851562 h 4851562"/>
              <a:gd name="connsiteX4" fmla="*/ 0 w 3995224"/>
              <a:gd name="connsiteY4" fmla="*/ 0 h 4851562"/>
              <a:gd name="connsiteX0" fmla="*/ 1800665 w 5795889"/>
              <a:gd name="connsiteY0" fmla="*/ 0 h 4865630"/>
              <a:gd name="connsiteX1" fmla="*/ 5795889 w 5795889"/>
              <a:gd name="connsiteY1" fmla="*/ 0 h 4865630"/>
              <a:gd name="connsiteX2" fmla="*/ 5795889 w 5795889"/>
              <a:gd name="connsiteY2" fmla="*/ 4851562 h 4865630"/>
              <a:gd name="connsiteX3" fmla="*/ 0 w 5795889"/>
              <a:gd name="connsiteY3" fmla="*/ 4865630 h 4865630"/>
              <a:gd name="connsiteX4" fmla="*/ 1800665 w 5795889"/>
              <a:gd name="connsiteY4" fmla="*/ 0 h 486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5889" h="4865630">
                <a:moveTo>
                  <a:pt x="1800665" y="0"/>
                </a:moveTo>
                <a:lnTo>
                  <a:pt x="5795889" y="0"/>
                </a:lnTo>
                <a:lnTo>
                  <a:pt x="5795889" y="4851562"/>
                </a:lnTo>
                <a:lnTo>
                  <a:pt x="0" y="4865630"/>
                </a:lnTo>
                <a:lnTo>
                  <a:pt x="1800665" y="0"/>
                </a:lnTo>
                <a:close/>
              </a:path>
            </a:pathLst>
          </a:custGeom>
          <a:solidFill>
            <a:srgbClr val="15416F">
              <a:alpha val="83922"/>
            </a:srgbClr>
          </a:solidFill>
        </p:spPr>
        <p:txBody>
          <a:bodyPr wrap="square" lIns="91374" tIns="45686" rIns="91374" bIns="45686">
            <a:noAutofit/>
          </a:bodyPr>
          <a:lstStyle>
            <a:lvl1pPr marL="135732" algn="r">
              <a:spcBef>
                <a:spcPts val="119"/>
              </a:spcBef>
              <a:buFontTx/>
              <a:buNone/>
              <a:defRPr sz="417" b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COLOR </a:t>
            </a:r>
            <a:br>
              <a:rPr lang="en-US" dirty="0"/>
            </a:br>
            <a:r>
              <a:rPr lang="en-US" dirty="0"/>
              <a:t>BACKGROUND</a:t>
            </a:r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4126316" y="2904736"/>
            <a:ext cx="2989703" cy="661767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18"/>
              </a:lnSpc>
              <a:spcBef>
                <a:spcPts val="0"/>
              </a:spcBef>
              <a:buFontTx/>
              <a:buNone/>
              <a:defRPr sz="1322" b="0" spc="41" baseline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03743" indent="0">
              <a:buFontTx/>
              <a:buNone/>
              <a:defRPr/>
            </a:lvl2pPr>
            <a:lvl3pPr marL="407485" indent="0">
              <a:buFontTx/>
              <a:buNone/>
              <a:defRPr/>
            </a:lvl3pPr>
            <a:lvl4pPr marL="611228" indent="0">
              <a:buFontTx/>
              <a:buNone/>
              <a:defRPr/>
            </a:lvl4pPr>
            <a:lvl5pPr marL="814969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16pt)</a:t>
            </a:r>
            <a:endParaRPr lang="ru-RU" dirty="0"/>
          </a:p>
        </p:txBody>
      </p:sp>
      <p:sp>
        <p:nvSpPr>
          <p:cNvPr id="14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4126315" y="1195745"/>
            <a:ext cx="2989703" cy="97762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ts val="2480"/>
              </a:lnSpc>
              <a:defRPr sz="1818" b="0" spc="66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2</a:t>
            </a:r>
            <a:r>
              <a:rPr lang="en-US" dirty="0"/>
              <a:t>2pt)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1466708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_ Title 0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1764" y="108291"/>
            <a:ext cx="7327542" cy="4034748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35732" algn="r">
              <a:spcBef>
                <a:spcPts val="119"/>
              </a:spcBef>
              <a:buFontTx/>
              <a:buNone/>
              <a:defRPr sz="417" b="1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  <a:endParaRPr lang="ru-RU" dirty="0"/>
          </a:p>
        </p:txBody>
      </p:sp>
      <p:sp>
        <p:nvSpPr>
          <p:cNvPr id="6" name="Рисунок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11765" y="108291"/>
            <a:ext cx="4300017" cy="4034748"/>
          </a:xfrm>
          <a:custGeom>
            <a:avLst/>
            <a:gdLst>
              <a:gd name="connsiteX0" fmla="*/ 0 w 5036596"/>
              <a:gd name="connsiteY0" fmla="*/ 0 h 4881472"/>
              <a:gd name="connsiteX1" fmla="*/ 5036596 w 5036596"/>
              <a:gd name="connsiteY1" fmla="*/ 0 h 4881472"/>
              <a:gd name="connsiteX2" fmla="*/ 5036596 w 5036596"/>
              <a:gd name="connsiteY2" fmla="*/ 4881472 h 4881472"/>
              <a:gd name="connsiteX3" fmla="*/ 0 w 5036596"/>
              <a:gd name="connsiteY3" fmla="*/ 4881472 h 4881472"/>
              <a:gd name="connsiteX4" fmla="*/ 0 w 5036596"/>
              <a:gd name="connsiteY4" fmla="*/ 0 h 4881472"/>
              <a:gd name="connsiteX0" fmla="*/ 0 w 5036596"/>
              <a:gd name="connsiteY0" fmla="*/ 0 h 4881472"/>
              <a:gd name="connsiteX1" fmla="*/ 5036596 w 5036596"/>
              <a:gd name="connsiteY1" fmla="*/ 0 h 4881472"/>
              <a:gd name="connsiteX2" fmla="*/ 3588186 w 5036596"/>
              <a:gd name="connsiteY2" fmla="*/ 4881472 h 4881472"/>
              <a:gd name="connsiteX3" fmla="*/ 0 w 5036596"/>
              <a:gd name="connsiteY3" fmla="*/ 4881472 h 4881472"/>
              <a:gd name="connsiteX4" fmla="*/ 0 w 5036596"/>
              <a:gd name="connsiteY4" fmla="*/ 0 h 4881472"/>
              <a:gd name="connsiteX0" fmla="*/ 0 w 5236621"/>
              <a:gd name="connsiteY0" fmla="*/ 0 h 4881472"/>
              <a:gd name="connsiteX1" fmla="*/ 5236621 w 5236621"/>
              <a:gd name="connsiteY1" fmla="*/ 7144 h 4881472"/>
              <a:gd name="connsiteX2" fmla="*/ 3588186 w 5236621"/>
              <a:gd name="connsiteY2" fmla="*/ 4881472 h 4881472"/>
              <a:gd name="connsiteX3" fmla="*/ 0 w 5236621"/>
              <a:gd name="connsiteY3" fmla="*/ 4881472 h 4881472"/>
              <a:gd name="connsiteX4" fmla="*/ 0 w 5236621"/>
              <a:gd name="connsiteY4" fmla="*/ 0 h 4881472"/>
              <a:gd name="connsiteX0" fmla="*/ 0 w 5272882"/>
              <a:gd name="connsiteY0" fmla="*/ 0 h 4881472"/>
              <a:gd name="connsiteX1" fmla="*/ 5272882 w 5272882"/>
              <a:gd name="connsiteY1" fmla="*/ 14288 h 4881472"/>
              <a:gd name="connsiteX2" fmla="*/ 3588186 w 5272882"/>
              <a:gd name="connsiteY2" fmla="*/ 4881472 h 4881472"/>
              <a:gd name="connsiteX3" fmla="*/ 0 w 5272882"/>
              <a:gd name="connsiteY3" fmla="*/ 4881472 h 4881472"/>
              <a:gd name="connsiteX4" fmla="*/ 0 w 5272882"/>
              <a:gd name="connsiteY4" fmla="*/ 0 h 4881472"/>
              <a:gd name="connsiteX0" fmla="*/ 0 w 5280134"/>
              <a:gd name="connsiteY0" fmla="*/ 0 h 4881472"/>
              <a:gd name="connsiteX1" fmla="*/ 5280134 w 5280134"/>
              <a:gd name="connsiteY1" fmla="*/ 1 h 4881472"/>
              <a:gd name="connsiteX2" fmla="*/ 3588186 w 5280134"/>
              <a:gd name="connsiteY2" fmla="*/ 4881472 h 4881472"/>
              <a:gd name="connsiteX3" fmla="*/ 0 w 5280134"/>
              <a:gd name="connsiteY3" fmla="*/ 4881472 h 4881472"/>
              <a:gd name="connsiteX4" fmla="*/ 0 w 5280134"/>
              <a:gd name="connsiteY4" fmla="*/ 0 h 488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0134" h="4881472">
                <a:moveTo>
                  <a:pt x="0" y="0"/>
                </a:moveTo>
                <a:lnTo>
                  <a:pt x="5280134" y="1"/>
                </a:lnTo>
                <a:lnTo>
                  <a:pt x="3588186" y="4881472"/>
                </a:lnTo>
                <a:lnTo>
                  <a:pt x="0" y="48814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5000"/>
            </a:schemeClr>
          </a:solidFill>
        </p:spPr>
        <p:txBody>
          <a:bodyPr lIns="91410" tIns="45703" rIns="91410" bIns="45703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13" b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COLOR </a:t>
            </a:r>
            <a:br>
              <a:rPr lang="en-US" dirty="0"/>
            </a:br>
            <a:r>
              <a:rPr lang="en-US" dirty="0"/>
              <a:t>BACKGROUND</a:t>
            </a:r>
            <a:endParaRPr lang="ru-RU" dirty="0"/>
          </a:p>
        </p:txBody>
      </p:sp>
      <p:sp>
        <p:nvSpPr>
          <p:cNvPr id="19" name="Объект 2"/>
          <p:cNvSpPr>
            <a:spLocks noGrp="1"/>
          </p:cNvSpPr>
          <p:nvPr>
            <p:ph sz="quarter" idx="16" hasCustomPrompt="1"/>
          </p:nvPr>
        </p:nvSpPr>
        <p:spPr>
          <a:xfrm>
            <a:off x="526054" y="2904736"/>
            <a:ext cx="2456477" cy="661767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818"/>
              </a:lnSpc>
              <a:spcBef>
                <a:spcPts val="0"/>
              </a:spcBef>
              <a:buFontTx/>
              <a:buNone/>
              <a:defRPr sz="1322" b="0" spc="41" baseline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03743" indent="0">
              <a:buFontTx/>
              <a:buNone/>
              <a:defRPr/>
            </a:lvl2pPr>
            <a:lvl3pPr marL="407485" indent="0">
              <a:buFontTx/>
              <a:buNone/>
              <a:defRPr/>
            </a:lvl3pPr>
            <a:lvl4pPr marL="611228" indent="0">
              <a:buFontTx/>
              <a:buNone/>
              <a:defRPr/>
            </a:lvl4pPr>
            <a:lvl5pPr marL="814969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16pt)</a:t>
            </a:r>
            <a:endParaRPr lang="ru-RU" dirty="0"/>
          </a:p>
        </p:txBody>
      </p:sp>
      <p:sp>
        <p:nvSpPr>
          <p:cNvPr id="7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3303549" y="3125458"/>
            <a:ext cx="2294296" cy="220318"/>
          </a:xfrm>
          <a:custGeom>
            <a:avLst/>
            <a:gdLst>
              <a:gd name="connsiteX0" fmla="*/ 0 w 3700167"/>
              <a:gd name="connsiteY0" fmla="*/ 0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0 w 3700167"/>
              <a:gd name="connsiteY4" fmla="*/ 0 h 355404"/>
              <a:gd name="connsiteX0" fmla="*/ 98385 w 3700167"/>
              <a:gd name="connsiteY0" fmla="*/ 5788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98385 w 3700167"/>
              <a:gd name="connsiteY4" fmla="*/ 5788 h 355404"/>
              <a:gd name="connsiteX0" fmla="*/ 107066 w 3700167"/>
              <a:gd name="connsiteY0" fmla="*/ 5788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107066 w 3700167"/>
              <a:gd name="connsiteY4" fmla="*/ 5788 h 355404"/>
              <a:gd name="connsiteX0" fmla="*/ 104172 w 3700167"/>
              <a:gd name="connsiteY0" fmla="*/ 5788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104172 w 3700167"/>
              <a:gd name="connsiteY4" fmla="*/ 5788 h 355404"/>
              <a:gd name="connsiteX0" fmla="*/ 101278 w 3700167"/>
              <a:gd name="connsiteY0" fmla="*/ 5788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101278 w 3700167"/>
              <a:gd name="connsiteY4" fmla="*/ 5788 h 355404"/>
              <a:gd name="connsiteX0" fmla="*/ 101278 w 3700167"/>
              <a:gd name="connsiteY0" fmla="*/ 0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101278 w 3700167"/>
              <a:gd name="connsiteY4" fmla="*/ 0 h 355404"/>
              <a:gd name="connsiteX0" fmla="*/ 104172 w 3700167"/>
              <a:gd name="connsiteY0" fmla="*/ 0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104172 w 3700167"/>
              <a:gd name="connsiteY4" fmla="*/ 0 h 355404"/>
              <a:gd name="connsiteX0" fmla="*/ 128802 w 3700167"/>
              <a:gd name="connsiteY0" fmla="*/ 0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128802 w 3700167"/>
              <a:gd name="connsiteY4" fmla="*/ 0 h 355404"/>
              <a:gd name="connsiteX0" fmla="*/ 131881 w 3700167"/>
              <a:gd name="connsiteY0" fmla="*/ 0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131881 w 3700167"/>
              <a:gd name="connsiteY4" fmla="*/ 0 h 355404"/>
              <a:gd name="connsiteX0" fmla="*/ 125723 w 3700167"/>
              <a:gd name="connsiteY0" fmla="*/ 0 h 355404"/>
              <a:gd name="connsiteX1" fmla="*/ 3700167 w 3700167"/>
              <a:gd name="connsiteY1" fmla="*/ 0 h 355404"/>
              <a:gd name="connsiteX2" fmla="*/ 3700167 w 3700167"/>
              <a:gd name="connsiteY2" fmla="*/ 355404 h 355404"/>
              <a:gd name="connsiteX3" fmla="*/ 0 w 3700167"/>
              <a:gd name="connsiteY3" fmla="*/ 355404 h 355404"/>
              <a:gd name="connsiteX4" fmla="*/ 125723 w 3700167"/>
              <a:gd name="connsiteY4" fmla="*/ 0 h 35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0167" h="355404">
                <a:moveTo>
                  <a:pt x="125723" y="0"/>
                </a:moveTo>
                <a:lnTo>
                  <a:pt x="3700167" y="0"/>
                </a:lnTo>
                <a:lnTo>
                  <a:pt x="3700167" y="355404"/>
                </a:lnTo>
                <a:lnTo>
                  <a:pt x="0" y="355404"/>
                </a:lnTo>
                <a:lnTo>
                  <a:pt x="125723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marL="151685" indent="0">
              <a:lnSpc>
                <a:spcPct val="100000"/>
              </a:lnSpc>
              <a:spcBef>
                <a:spcPts val="0"/>
              </a:spcBef>
              <a:buFontTx/>
              <a:buNone/>
              <a:defRPr sz="909" b="0" spc="41" baseline="0">
                <a:solidFill>
                  <a:schemeClr val="bg1"/>
                </a:solidFill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en-US" dirty="0"/>
              <a:t># </a:t>
            </a:r>
            <a:r>
              <a:rPr lang="ru-RU" dirty="0"/>
              <a:t>Смысловой маркер</a:t>
            </a:r>
          </a:p>
        </p:txBody>
      </p:sp>
      <p:sp>
        <p:nvSpPr>
          <p:cNvPr id="9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526050" y="1195745"/>
            <a:ext cx="2989703" cy="97762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480"/>
              </a:lnSpc>
              <a:defRPr sz="1818" b="0" spc="66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20</a:t>
            </a:r>
            <a:r>
              <a:rPr lang="en-US" dirty="0"/>
              <a:t>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84089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одержание (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544" y="268540"/>
            <a:ext cx="1559325" cy="222207"/>
          </a:xfrm>
          <a:prstGeom prst="rect">
            <a:avLst/>
          </a:prstGeom>
        </p:spPr>
      </p:pic>
      <p:sp>
        <p:nvSpPr>
          <p:cNvPr id="1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3364173" y="818866"/>
            <a:ext cx="3828195" cy="294109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269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_ Sec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1071987" y="3293037"/>
            <a:ext cx="5409506" cy="661767"/>
          </a:xfrm>
          <a:prstGeom prst="rect">
            <a:avLst/>
          </a:prstGeom>
        </p:spPr>
        <p:txBody>
          <a:bodyPr anchor="ctr"/>
          <a:lstStyle>
            <a:lvl1pPr marL="0" marR="0" indent="0" algn="ctr" defTabSz="376143" rtl="0" eaLnBrk="1" fontAlgn="auto" latinLnBrk="0" hangingPunct="1">
              <a:lnSpc>
                <a:spcPts val="18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7" b="0" spc="41" baseline="0">
                <a:solidFill>
                  <a:schemeClr val="accent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marL="0" marR="0" lvl="0" indent="0" algn="ctr" defTabSz="376143" rtl="0" eaLnBrk="1" fontAlgn="auto" latinLnBrk="0" hangingPunct="1">
              <a:lnSpc>
                <a:spcPts val="1263"/>
              </a:lnSpc>
              <a:spcBef>
                <a:spcPts val="3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Оформление подзаголовков раздела</a:t>
            </a:r>
          </a:p>
          <a:p>
            <a:pPr lvl="0"/>
            <a:r>
              <a:rPr lang="ru-RU" dirty="0"/>
              <a:t>(</a:t>
            </a:r>
            <a:r>
              <a:rPr lang="en-US" dirty="0"/>
              <a:t>Tahoma, 14pt)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5009" y="191835"/>
            <a:ext cx="7109464" cy="2276446"/>
          </a:xfrm>
          <a:custGeom>
            <a:avLst/>
            <a:gdLst>
              <a:gd name="connsiteX0" fmla="*/ 0 w 9350129"/>
              <a:gd name="connsiteY0" fmla="*/ 0 h 2977454"/>
              <a:gd name="connsiteX1" fmla="*/ 9350129 w 9350129"/>
              <a:gd name="connsiteY1" fmla="*/ 0 h 2977454"/>
              <a:gd name="connsiteX2" fmla="*/ 9350129 w 9350129"/>
              <a:gd name="connsiteY2" fmla="*/ 2977454 h 2977454"/>
              <a:gd name="connsiteX3" fmla="*/ 0 w 9350129"/>
              <a:gd name="connsiteY3" fmla="*/ 2977454 h 2977454"/>
              <a:gd name="connsiteX4" fmla="*/ 0 w 9350129"/>
              <a:gd name="connsiteY4" fmla="*/ 0 h 2977454"/>
              <a:gd name="connsiteX0" fmla="*/ 0 w 9350129"/>
              <a:gd name="connsiteY0" fmla="*/ 0 h 2977454"/>
              <a:gd name="connsiteX1" fmla="*/ 9350129 w 9350129"/>
              <a:gd name="connsiteY1" fmla="*/ 0 h 2977454"/>
              <a:gd name="connsiteX2" fmla="*/ 9350129 w 9350129"/>
              <a:gd name="connsiteY2" fmla="*/ 2977454 h 2977454"/>
              <a:gd name="connsiteX3" fmla="*/ 5600135 w 9350129"/>
              <a:gd name="connsiteY3" fmla="*/ 2868461 h 2977454"/>
              <a:gd name="connsiteX4" fmla="*/ 0 w 9350129"/>
              <a:gd name="connsiteY4" fmla="*/ 2977454 h 2977454"/>
              <a:gd name="connsiteX5" fmla="*/ 0 w 9350129"/>
              <a:gd name="connsiteY5" fmla="*/ 0 h 2977454"/>
              <a:gd name="connsiteX0" fmla="*/ 0 w 9350129"/>
              <a:gd name="connsiteY0" fmla="*/ 0 h 2977454"/>
              <a:gd name="connsiteX1" fmla="*/ 9350129 w 9350129"/>
              <a:gd name="connsiteY1" fmla="*/ 0 h 2977454"/>
              <a:gd name="connsiteX2" fmla="*/ 9350129 w 9350129"/>
              <a:gd name="connsiteY2" fmla="*/ 2977454 h 2977454"/>
              <a:gd name="connsiteX3" fmla="*/ 5600135 w 9350129"/>
              <a:gd name="connsiteY3" fmla="*/ 2868461 h 2977454"/>
              <a:gd name="connsiteX4" fmla="*/ 3771335 w 9350129"/>
              <a:gd name="connsiteY4" fmla="*/ 2876850 h 2977454"/>
              <a:gd name="connsiteX5" fmla="*/ 0 w 9350129"/>
              <a:gd name="connsiteY5" fmla="*/ 2977454 h 2977454"/>
              <a:gd name="connsiteX6" fmla="*/ 0 w 9350129"/>
              <a:gd name="connsiteY6" fmla="*/ 0 h 2977454"/>
              <a:gd name="connsiteX0" fmla="*/ 0 w 9350129"/>
              <a:gd name="connsiteY0" fmla="*/ 0 h 2977454"/>
              <a:gd name="connsiteX1" fmla="*/ 9350129 w 9350129"/>
              <a:gd name="connsiteY1" fmla="*/ 0 h 2977454"/>
              <a:gd name="connsiteX2" fmla="*/ 9350129 w 9350129"/>
              <a:gd name="connsiteY2" fmla="*/ 2977454 h 2977454"/>
              <a:gd name="connsiteX3" fmla="*/ 5600135 w 9350129"/>
              <a:gd name="connsiteY3" fmla="*/ 2868461 h 2977454"/>
              <a:gd name="connsiteX4" fmla="*/ 3771335 w 9350129"/>
              <a:gd name="connsiteY4" fmla="*/ 2876850 h 2977454"/>
              <a:gd name="connsiteX5" fmla="*/ 3771335 w 9350129"/>
              <a:gd name="connsiteY5" fmla="*/ 2960739 h 2977454"/>
              <a:gd name="connsiteX6" fmla="*/ 0 w 9350129"/>
              <a:gd name="connsiteY6" fmla="*/ 2977454 h 2977454"/>
              <a:gd name="connsiteX7" fmla="*/ 0 w 9350129"/>
              <a:gd name="connsiteY7" fmla="*/ 0 h 2977454"/>
              <a:gd name="connsiteX0" fmla="*/ 0 w 9350129"/>
              <a:gd name="connsiteY0" fmla="*/ 0 h 3191819"/>
              <a:gd name="connsiteX1" fmla="*/ 9350129 w 9350129"/>
              <a:gd name="connsiteY1" fmla="*/ 0 h 3191819"/>
              <a:gd name="connsiteX2" fmla="*/ 9350129 w 9350129"/>
              <a:gd name="connsiteY2" fmla="*/ 2977454 h 3191819"/>
              <a:gd name="connsiteX3" fmla="*/ 5591746 w 9350129"/>
              <a:gd name="connsiteY3" fmla="*/ 2969128 h 3191819"/>
              <a:gd name="connsiteX4" fmla="*/ 5600135 w 9350129"/>
              <a:gd name="connsiteY4" fmla="*/ 2868461 h 3191819"/>
              <a:gd name="connsiteX5" fmla="*/ 3771335 w 9350129"/>
              <a:gd name="connsiteY5" fmla="*/ 2876850 h 3191819"/>
              <a:gd name="connsiteX6" fmla="*/ 3771335 w 9350129"/>
              <a:gd name="connsiteY6" fmla="*/ 2960739 h 3191819"/>
              <a:gd name="connsiteX7" fmla="*/ 0 w 9350129"/>
              <a:gd name="connsiteY7" fmla="*/ 2977454 h 3191819"/>
              <a:gd name="connsiteX8" fmla="*/ 0 w 9350129"/>
              <a:gd name="connsiteY8" fmla="*/ 0 h 3191819"/>
              <a:gd name="connsiteX0" fmla="*/ 0 w 9350129"/>
              <a:gd name="connsiteY0" fmla="*/ 0 h 3191819"/>
              <a:gd name="connsiteX1" fmla="*/ 9350129 w 9350129"/>
              <a:gd name="connsiteY1" fmla="*/ 0 h 3191819"/>
              <a:gd name="connsiteX2" fmla="*/ 9350129 w 9350129"/>
              <a:gd name="connsiteY2" fmla="*/ 2977454 h 3191819"/>
              <a:gd name="connsiteX3" fmla="*/ 5591746 w 9350129"/>
              <a:gd name="connsiteY3" fmla="*/ 2969128 h 3191819"/>
              <a:gd name="connsiteX4" fmla="*/ 5600135 w 9350129"/>
              <a:gd name="connsiteY4" fmla="*/ 2868461 h 3191819"/>
              <a:gd name="connsiteX5" fmla="*/ 3771335 w 9350129"/>
              <a:gd name="connsiteY5" fmla="*/ 2876850 h 3191819"/>
              <a:gd name="connsiteX6" fmla="*/ 3771335 w 9350129"/>
              <a:gd name="connsiteY6" fmla="*/ 2968359 h 3191819"/>
              <a:gd name="connsiteX7" fmla="*/ 0 w 9350129"/>
              <a:gd name="connsiteY7" fmla="*/ 2977454 h 3191819"/>
              <a:gd name="connsiteX8" fmla="*/ 0 w 9350129"/>
              <a:gd name="connsiteY8" fmla="*/ 0 h 3191819"/>
              <a:gd name="connsiteX0" fmla="*/ 0 w 9350129"/>
              <a:gd name="connsiteY0" fmla="*/ 0 h 3191819"/>
              <a:gd name="connsiteX1" fmla="*/ 9350129 w 9350129"/>
              <a:gd name="connsiteY1" fmla="*/ 0 h 3191819"/>
              <a:gd name="connsiteX2" fmla="*/ 9350129 w 9350129"/>
              <a:gd name="connsiteY2" fmla="*/ 2977454 h 3191819"/>
              <a:gd name="connsiteX3" fmla="*/ 5591746 w 9350129"/>
              <a:gd name="connsiteY3" fmla="*/ 2969128 h 3191819"/>
              <a:gd name="connsiteX4" fmla="*/ 5600135 w 9350129"/>
              <a:gd name="connsiteY4" fmla="*/ 2868461 h 3191819"/>
              <a:gd name="connsiteX5" fmla="*/ 3771335 w 9350129"/>
              <a:gd name="connsiteY5" fmla="*/ 2876850 h 3191819"/>
              <a:gd name="connsiteX6" fmla="*/ 3771335 w 9350129"/>
              <a:gd name="connsiteY6" fmla="*/ 2991219 h 3191819"/>
              <a:gd name="connsiteX7" fmla="*/ 0 w 9350129"/>
              <a:gd name="connsiteY7" fmla="*/ 2977454 h 3191819"/>
              <a:gd name="connsiteX8" fmla="*/ 0 w 9350129"/>
              <a:gd name="connsiteY8" fmla="*/ 0 h 3191819"/>
              <a:gd name="connsiteX0" fmla="*/ 0 w 9350129"/>
              <a:gd name="connsiteY0" fmla="*/ 0 h 2991219"/>
              <a:gd name="connsiteX1" fmla="*/ 9350129 w 9350129"/>
              <a:gd name="connsiteY1" fmla="*/ 0 h 2991219"/>
              <a:gd name="connsiteX2" fmla="*/ 9350129 w 9350129"/>
              <a:gd name="connsiteY2" fmla="*/ 2977454 h 2991219"/>
              <a:gd name="connsiteX3" fmla="*/ 5591746 w 9350129"/>
              <a:gd name="connsiteY3" fmla="*/ 2969128 h 2991219"/>
              <a:gd name="connsiteX4" fmla="*/ 5600135 w 9350129"/>
              <a:gd name="connsiteY4" fmla="*/ 2868461 h 2991219"/>
              <a:gd name="connsiteX5" fmla="*/ 3771335 w 9350129"/>
              <a:gd name="connsiteY5" fmla="*/ 2876850 h 2991219"/>
              <a:gd name="connsiteX6" fmla="*/ 3771335 w 9350129"/>
              <a:gd name="connsiteY6" fmla="*/ 2991219 h 2991219"/>
              <a:gd name="connsiteX7" fmla="*/ 0 w 9350129"/>
              <a:gd name="connsiteY7" fmla="*/ 2977454 h 2991219"/>
              <a:gd name="connsiteX8" fmla="*/ 0 w 9350129"/>
              <a:gd name="connsiteY8" fmla="*/ 0 h 2991219"/>
              <a:gd name="connsiteX0" fmla="*/ 0 w 9350129"/>
              <a:gd name="connsiteY0" fmla="*/ 0 h 2991219"/>
              <a:gd name="connsiteX1" fmla="*/ 9350129 w 9350129"/>
              <a:gd name="connsiteY1" fmla="*/ 0 h 2991219"/>
              <a:gd name="connsiteX2" fmla="*/ 9350129 w 9350129"/>
              <a:gd name="connsiteY2" fmla="*/ 2977454 h 2991219"/>
              <a:gd name="connsiteX3" fmla="*/ 5591746 w 9350129"/>
              <a:gd name="connsiteY3" fmla="*/ 2969128 h 2991219"/>
              <a:gd name="connsiteX4" fmla="*/ 5600135 w 9350129"/>
              <a:gd name="connsiteY4" fmla="*/ 2868461 h 2991219"/>
              <a:gd name="connsiteX5" fmla="*/ 3771335 w 9350129"/>
              <a:gd name="connsiteY5" fmla="*/ 2876850 h 2991219"/>
              <a:gd name="connsiteX6" fmla="*/ 3771335 w 9350129"/>
              <a:gd name="connsiteY6" fmla="*/ 2991219 h 2991219"/>
              <a:gd name="connsiteX7" fmla="*/ 0 w 9350129"/>
              <a:gd name="connsiteY7" fmla="*/ 2977454 h 2991219"/>
              <a:gd name="connsiteX8" fmla="*/ 0 w 9350129"/>
              <a:gd name="connsiteY8" fmla="*/ 0 h 2991219"/>
              <a:gd name="connsiteX0" fmla="*/ 0 w 9350129"/>
              <a:gd name="connsiteY0" fmla="*/ 0 h 2991219"/>
              <a:gd name="connsiteX1" fmla="*/ 9350129 w 9350129"/>
              <a:gd name="connsiteY1" fmla="*/ 0 h 2991219"/>
              <a:gd name="connsiteX2" fmla="*/ 9350129 w 9350129"/>
              <a:gd name="connsiteY2" fmla="*/ 2977454 h 2991219"/>
              <a:gd name="connsiteX3" fmla="*/ 5591746 w 9350129"/>
              <a:gd name="connsiteY3" fmla="*/ 2969128 h 2991219"/>
              <a:gd name="connsiteX4" fmla="*/ 5600135 w 9350129"/>
              <a:gd name="connsiteY4" fmla="*/ 2868461 h 2991219"/>
              <a:gd name="connsiteX5" fmla="*/ 3771335 w 9350129"/>
              <a:gd name="connsiteY5" fmla="*/ 2876850 h 2991219"/>
              <a:gd name="connsiteX6" fmla="*/ 3771335 w 9350129"/>
              <a:gd name="connsiteY6" fmla="*/ 2991219 h 2991219"/>
              <a:gd name="connsiteX7" fmla="*/ 0 w 9350129"/>
              <a:gd name="connsiteY7" fmla="*/ 2977454 h 2991219"/>
              <a:gd name="connsiteX8" fmla="*/ 0 w 9350129"/>
              <a:gd name="connsiteY8" fmla="*/ 0 h 2991219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71335 w 9350129"/>
              <a:gd name="connsiteY5" fmla="*/ 2876850 h 2995846"/>
              <a:gd name="connsiteX6" fmla="*/ 3771335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71335 w 9350129"/>
              <a:gd name="connsiteY5" fmla="*/ 2876850 h 2995846"/>
              <a:gd name="connsiteX6" fmla="*/ 3771335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71335 w 9350129"/>
              <a:gd name="connsiteY5" fmla="*/ 2876850 h 2995846"/>
              <a:gd name="connsiteX6" fmla="*/ 3771335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71335 w 9350129"/>
              <a:gd name="connsiteY5" fmla="*/ 2876850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5 w 9350129"/>
              <a:gd name="connsiteY4" fmla="*/ 2868461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79353 w 9350129"/>
              <a:gd name="connsiteY4" fmla="*/ 2851836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46397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42241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55889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600134 w 9350129"/>
              <a:gd name="connsiteY4" fmla="*/ 2847679 h 2995846"/>
              <a:gd name="connsiteX5" fmla="*/ 3755889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93310 w 9350129"/>
              <a:gd name="connsiteY4" fmla="*/ 2861327 h 2995846"/>
              <a:gd name="connsiteX5" fmla="*/ 3755889 w 9350129"/>
              <a:gd name="connsiteY5" fmla="*/ 2856068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93310 w 9350129"/>
              <a:gd name="connsiteY4" fmla="*/ 2861327 h 2995846"/>
              <a:gd name="connsiteX5" fmla="*/ 3752477 w 9350129"/>
              <a:gd name="connsiteY5" fmla="*/ 2862892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93310 w 9350129"/>
              <a:gd name="connsiteY4" fmla="*/ 2861327 h 2995846"/>
              <a:gd name="connsiteX5" fmla="*/ 3752477 w 9350129"/>
              <a:gd name="connsiteY5" fmla="*/ 2862892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5846"/>
              <a:gd name="connsiteX1" fmla="*/ 9350129 w 9350129"/>
              <a:gd name="connsiteY1" fmla="*/ 0 h 2995846"/>
              <a:gd name="connsiteX2" fmla="*/ 9350129 w 9350129"/>
              <a:gd name="connsiteY2" fmla="*/ 2977454 h 2995846"/>
              <a:gd name="connsiteX3" fmla="*/ 5591746 w 9350129"/>
              <a:gd name="connsiteY3" fmla="*/ 2984368 h 2995846"/>
              <a:gd name="connsiteX4" fmla="*/ 5593310 w 9350129"/>
              <a:gd name="connsiteY4" fmla="*/ 2861327 h 2995846"/>
              <a:gd name="connsiteX5" fmla="*/ 3752477 w 9350129"/>
              <a:gd name="connsiteY5" fmla="*/ 2862892 h 2995846"/>
              <a:gd name="connsiteX6" fmla="*/ 3750553 w 9350129"/>
              <a:gd name="connsiteY6" fmla="*/ 2991219 h 2995846"/>
              <a:gd name="connsiteX7" fmla="*/ 0 w 9350129"/>
              <a:gd name="connsiteY7" fmla="*/ 2977454 h 2995846"/>
              <a:gd name="connsiteX8" fmla="*/ 0 w 9350129"/>
              <a:gd name="connsiteY8" fmla="*/ 0 h 2995846"/>
              <a:gd name="connsiteX0" fmla="*/ 0 w 9350129"/>
              <a:gd name="connsiteY0" fmla="*/ 0 h 2991219"/>
              <a:gd name="connsiteX1" fmla="*/ 9350129 w 9350129"/>
              <a:gd name="connsiteY1" fmla="*/ 0 h 2991219"/>
              <a:gd name="connsiteX2" fmla="*/ 9350129 w 9350129"/>
              <a:gd name="connsiteY2" fmla="*/ 2977454 h 2991219"/>
              <a:gd name="connsiteX3" fmla="*/ 5578098 w 9350129"/>
              <a:gd name="connsiteY3" fmla="*/ 2970721 h 2991219"/>
              <a:gd name="connsiteX4" fmla="*/ 5593310 w 9350129"/>
              <a:gd name="connsiteY4" fmla="*/ 2861327 h 2991219"/>
              <a:gd name="connsiteX5" fmla="*/ 3752477 w 9350129"/>
              <a:gd name="connsiteY5" fmla="*/ 2862892 h 2991219"/>
              <a:gd name="connsiteX6" fmla="*/ 3750553 w 9350129"/>
              <a:gd name="connsiteY6" fmla="*/ 2991219 h 2991219"/>
              <a:gd name="connsiteX7" fmla="*/ 0 w 9350129"/>
              <a:gd name="connsiteY7" fmla="*/ 2977454 h 2991219"/>
              <a:gd name="connsiteX8" fmla="*/ 0 w 9350129"/>
              <a:gd name="connsiteY8" fmla="*/ 0 h 2991219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50553 w 9350129"/>
              <a:gd name="connsiteY6" fmla="*/ 2991219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60788 w 9350129"/>
              <a:gd name="connsiteY6" fmla="*/ 2987807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60788 w 9350129"/>
              <a:gd name="connsiteY6" fmla="*/ 2987807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60788 w 9350129"/>
              <a:gd name="connsiteY6" fmla="*/ 2987807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2993890"/>
              <a:gd name="connsiteX1" fmla="*/ 9350129 w 9350129"/>
              <a:gd name="connsiteY1" fmla="*/ 0 h 2993890"/>
              <a:gd name="connsiteX2" fmla="*/ 9350129 w 9350129"/>
              <a:gd name="connsiteY2" fmla="*/ 2977454 h 2993890"/>
              <a:gd name="connsiteX3" fmla="*/ 5584922 w 9350129"/>
              <a:gd name="connsiteY3" fmla="*/ 2980956 h 2993890"/>
              <a:gd name="connsiteX4" fmla="*/ 5593310 w 9350129"/>
              <a:gd name="connsiteY4" fmla="*/ 2861327 h 2993890"/>
              <a:gd name="connsiteX5" fmla="*/ 3752477 w 9350129"/>
              <a:gd name="connsiteY5" fmla="*/ 2862892 h 2993890"/>
              <a:gd name="connsiteX6" fmla="*/ 3757376 w 9350129"/>
              <a:gd name="connsiteY6" fmla="*/ 2980983 h 2993890"/>
              <a:gd name="connsiteX7" fmla="*/ 0 w 9350129"/>
              <a:gd name="connsiteY7" fmla="*/ 2977454 h 2993890"/>
              <a:gd name="connsiteX8" fmla="*/ 0 w 9350129"/>
              <a:gd name="connsiteY8" fmla="*/ 0 h 2993890"/>
              <a:gd name="connsiteX0" fmla="*/ 0 w 9350129"/>
              <a:gd name="connsiteY0" fmla="*/ 0 h 3000367"/>
              <a:gd name="connsiteX1" fmla="*/ 9350129 w 9350129"/>
              <a:gd name="connsiteY1" fmla="*/ 0 h 3000367"/>
              <a:gd name="connsiteX2" fmla="*/ 9350129 w 9350129"/>
              <a:gd name="connsiteY2" fmla="*/ 2977454 h 3000367"/>
              <a:gd name="connsiteX3" fmla="*/ 5584922 w 9350129"/>
              <a:gd name="connsiteY3" fmla="*/ 2991192 h 3000367"/>
              <a:gd name="connsiteX4" fmla="*/ 5593310 w 9350129"/>
              <a:gd name="connsiteY4" fmla="*/ 2861327 h 3000367"/>
              <a:gd name="connsiteX5" fmla="*/ 3752477 w 9350129"/>
              <a:gd name="connsiteY5" fmla="*/ 2862892 h 3000367"/>
              <a:gd name="connsiteX6" fmla="*/ 3757376 w 9350129"/>
              <a:gd name="connsiteY6" fmla="*/ 2980983 h 3000367"/>
              <a:gd name="connsiteX7" fmla="*/ 0 w 9350129"/>
              <a:gd name="connsiteY7" fmla="*/ 2977454 h 3000367"/>
              <a:gd name="connsiteX8" fmla="*/ 0 w 9350129"/>
              <a:gd name="connsiteY8" fmla="*/ 0 h 3000367"/>
              <a:gd name="connsiteX0" fmla="*/ 0 w 9350129"/>
              <a:gd name="connsiteY0" fmla="*/ 0 h 2991192"/>
              <a:gd name="connsiteX1" fmla="*/ 9350129 w 9350129"/>
              <a:gd name="connsiteY1" fmla="*/ 0 h 2991192"/>
              <a:gd name="connsiteX2" fmla="*/ 9350129 w 9350129"/>
              <a:gd name="connsiteY2" fmla="*/ 2977454 h 2991192"/>
              <a:gd name="connsiteX3" fmla="*/ 5584922 w 9350129"/>
              <a:gd name="connsiteY3" fmla="*/ 2991192 h 2991192"/>
              <a:gd name="connsiteX4" fmla="*/ 5593310 w 9350129"/>
              <a:gd name="connsiteY4" fmla="*/ 2861327 h 2991192"/>
              <a:gd name="connsiteX5" fmla="*/ 3752477 w 9350129"/>
              <a:gd name="connsiteY5" fmla="*/ 2862892 h 2991192"/>
              <a:gd name="connsiteX6" fmla="*/ 3757376 w 9350129"/>
              <a:gd name="connsiteY6" fmla="*/ 2980983 h 2991192"/>
              <a:gd name="connsiteX7" fmla="*/ 0 w 9350129"/>
              <a:gd name="connsiteY7" fmla="*/ 2977454 h 2991192"/>
              <a:gd name="connsiteX8" fmla="*/ 0 w 9350129"/>
              <a:gd name="connsiteY8" fmla="*/ 0 h 2991192"/>
              <a:gd name="connsiteX0" fmla="*/ 0 w 9350129"/>
              <a:gd name="connsiteY0" fmla="*/ 0 h 2991192"/>
              <a:gd name="connsiteX1" fmla="*/ 9350129 w 9350129"/>
              <a:gd name="connsiteY1" fmla="*/ 0 h 2991192"/>
              <a:gd name="connsiteX2" fmla="*/ 9350129 w 9350129"/>
              <a:gd name="connsiteY2" fmla="*/ 2977454 h 2991192"/>
              <a:gd name="connsiteX3" fmla="*/ 5584922 w 9350129"/>
              <a:gd name="connsiteY3" fmla="*/ 2991192 h 2991192"/>
              <a:gd name="connsiteX4" fmla="*/ 5593310 w 9350129"/>
              <a:gd name="connsiteY4" fmla="*/ 2861327 h 2991192"/>
              <a:gd name="connsiteX5" fmla="*/ 3752477 w 9350129"/>
              <a:gd name="connsiteY5" fmla="*/ 2862892 h 2991192"/>
              <a:gd name="connsiteX6" fmla="*/ 3757376 w 9350129"/>
              <a:gd name="connsiteY6" fmla="*/ 2980983 h 2991192"/>
              <a:gd name="connsiteX7" fmla="*/ 0 w 9350129"/>
              <a:gd name="connsiteY7" fmla="*/ 2977454 h 2991192"/>
              <a:gd name="connsiteX8" fmla="*/ 0 w 9350129"/>
              <a:gd name="connsiteY8" fmla="*/ 0 h 2991192"/>
              <a:gd name="connsiteX0" fmla="*/ 0 w 9350129"/>
              <a:gd name="connsiteY0" fmla="*/ 0 h 2991192"/>
              <a:gd name="connsiteX1" fmla="*/ 9350129 w 9350129"/>
              <a:gd name="connsiteY1" fmla="*/ 0 h 2991192"/>
              <a:gd name="connsiteX2" fmla="*/ 9350129 w 9350129"/>
              <a:gd name="connsiteY2" fmla="*/ 2977454 h 2991192"/>
              <a:gd name="connsiteX3" fmla="*/ 5584922 w 9350129"/>
              <a:gd name="connsiteY3" fmla="*/ 2991192 h 2991192"/>
              <a:gd name="connsiteX4" fmla="*/ 5593310 w 9350129"/>
              <a:gd name="connsiteY4" fmla="*/ 2861327 h 2991192"/>
              <a:gd name="connsiteX5" fmla="*/ 3752477 w 9350129"/>
              <a:gd name="connsiteY5" fmla="*/ 2862892 h 2991192"/>
              <a:gd name="connsiteX6" fmla="*/ 3757376 w 9350129"/>
              <a:gd name="connsiteY6" fmla="*/ 2980983 h 2991192"/>
              <a:gd name="connsiteX7" fmla="*/ 0 w 9350129"/>
              <a:gd name="connsiteY7" fmla="*/ 2977454 h 2991192"/>
              <a:gd name="connsiteX8" fmla="*/ 0 w 9350129"/>
              <a:gd name="connsiteY8" fmla="*/ 0 h 2991192"/>
              <a:gd name="connsiteX0" fmla="*/ 0 w 9350129"/>
              <a:gd name="connsiteY0" fmla="*/ 0 h 2991192"/>
              <a:gd name="connsiteX1" fmla="*/ 9350129 w 9350129"/>
              <a:gd name="connsiteY1" fmla="*/ 0 h 2991192"/>
              <a:gd name="connsiteX2" fmla="*/ 9350129 w 9350129"/>
              <a:gd name="connsiteY2" fmla="*/ 2977454 h 2991192"/>
              <a:gd name="connsiteX3" fmla="*/ 5584922 w 9350129"/>
              <a:gd name="connsiteY3" fmla="*/ 2991192 h 2991192"/>
              <a:gd name="connsiteX4" fmla="*/ 5593310 w 9350129"/>
              <a:gd name="connsiteY4" fmla="*/ 2861327 h 2991192"/>
              <a:gd name="connsiteX5" fmla="*/ 3752477 w 9350129"/>
              <a:gd name="connsiteY5" fmla="*/ 2862892 h 2991192"/>
              <a:gd name="connsiteX6" fmla="*/ 3757376 w 9350129"/>
              <a:gd name="connsiteY6" fmla="*/ 2980983 h 2991192"/>
              <a:gd name="connsiteX7" fmla="*/ 0 w 9350129"/>
              <a:gd name="connsiteY7" fmla="*/ 2977454 h 2991192"/>
              <a:gd name="connsiteX8" fmla="*/ 0 w 9350129"/>
              <a:gd name="connsiteY8" fmla="*/ 0 h 2991192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88334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3004840"/>
              <a:gd name="connsiteX1" fmla="*/ 9350129 w 9350129"/>
              <a:gd name="connsiteY1" fmla="*/ 0 h 3004840"/>
              <a:gd name="connsiteX2" fmla="*/ 9350129 w 9350129"/>
              <a:gd name="connsiteY2" fmla="*/ 2977454 h 3004840"/>
              <a:gd name="connsiteX3" fmla="*/ 5595158 w 9350129"/>
              <a:gd name="connsiteY3" fmla="*/ 3004840 h 3004840"/>
              <a:gd name="connsiteX4" fmla="*/ 5593310 w 9350129"/>
              <a:gd name="connsiteY4" fmla="*/ 2861327 h 3004840"/>
              <a:gd name="connsiteX5" fmla="*/ 3752477 w 9350129"/>
              <a:gd name="connsiteY5" fmla="*/ 2862892 h 3004840"/>
              <a:gd name="connsiteX6" fmla="*/ 3757376 w 9350129"/>
              <a:gd name="connsiteY6" fmla="*/ 2980983 h 3004840"/>
              <a:gd name="connsiteX7" fmla="*/ 0 w 9350129"/>
              <a:gd name="connsiteY7" fmla="*/ 2977454 h 3004840"/>
              <a:gd name="connsiteX8" fmla="*/ 0 w 9350129"/>
              <a:gd name="connsiteY8" fmla="*/ 0 h 3004840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3310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48955 w 9350129"/>
              <a:gd name="connsiteY4" fmla="*/ 2857915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48955 w 9350129"/>
              <a:gd name="connsiteY4" fmla="*/ 2857915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7376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2197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  <a:gd name="connsiteX0" fmla="*/ 0 w 9350129"/>
              <a:gd name="connsiteY0" fmla="*/ 0 h 2994604"/>
              <a:gd name="connsiteX1" fmla="*/ 9350129 w 9350129"/>
              <a:gd name="connsiteY1" fmla="*/ 0 h 2994604"/>
              <a:gd name="connsiteX2" fmla="*/ 9350129 w 9350129"/>
              <a:gd name="connsiteY2" fmla="*/ 2977454 h 2994604"/>
              <a:gd name="connsiteX3" fmla="*/ 5595158 w 9350129"/>
              <a:gd name="connsiteY3" fmla="*/ 2994604 h 2994604"/>
              <a:gd name="connsiteX4" fmla="*/ 5596722 w 9350129"/>
              <a:gd name="connsiteY4" fmla="*/ 2861327 h 2994604"/>
              <a:gd name="connsiteX5" fmla="*/ 3752477 w 9350129"/>
              <a:gd name="connsiteY5" fmla="*/ 2862892 h 2994604"/>
              <a:gd name="connsiteX6" fmla="*/ 3752197 w 9350129"/>
              <a:gd name="connsiteY6" fmla="*/ 2980983 h 2994604"/>
              <a:gd name="connsiteX7" fmla="*/ 0 w 9350129"/>
              <a:gd name="connsiteY7" fmla="*/ 2977454 h 2994604"/>
              <a:gd name="connsiteX8" fmla="*/ 0 w 9350129"/>
              <a:gd name="connsiteY8" fmla="*/ 0 h 299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50129" h="2994604">
                <a:moveTo>
                  <a:pt x="0" y="0"/>
                </a:moveTo>
                <a:lnTo>
                  <a:pt x="9350129" y="0"/>
                </a:lnTo>
                <a:lnTo>
                  <a:pt x="9350129" y="2977454"/>
                </a:lnTo>
                <a:cubicBezTo>
                  <a:pt x="8162159" y="2998331"/>
                  <a:pt x="6216746" y="2988886"/>
                  <a:pt x="5595158" y="2994604"/>
                </a:cubicBezTo>
                <a:cubicBezTo>
                  <a:pt x="5595796" y="2921847"/>
                  <a:pt x="5590063" y="2917302"/>
                  <a:pt x="5596722" y="2861327"/>
                </a:cubicBezTo>
                <a:lnTo>
                  <a:pt x="3752477" y="2862892"/>
                </a:lnTo>
                <a:cubicBezTo>
                  <a:pt x="3753689" y="2895528"/>
                  <a:pt x="3751010" y="2914558"/>
                  <a:pt x="3752197" y="2980983"/>
                </a:cubicBezTo>
                <a:lnTo>
                  <a:pt x="0" y="297745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25290">
              <a:spcBef>
                <a:spcPts val="110"/>
              </a:spcBef>
              <a:buFontTx/>
              <a:buNone/>
              <a:defRPr sz="413" b="1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IMAGE </a:t>
            </a:r>
          </a:p>
          <a:p>
            <a:r>
              <a:rPr lang="en-US" dirty="0"/>
              <a:t>PLACEHOLDER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225018" y="2372623"/>
            <a:ext cx="7109468" cy="206851"/>
            <a:chOff x="272158" y="3181219"/>
            <a:chExt cx="9350129" cy="272108"/>
          </a:xfrm>
        </p:grpSpPr>
        <p:cxnSp>
          <p:nvCxnSpPr>
            <p:cNvPr id="13" name="Прямая соединительная линия 12"/>
            <p:cNvCxnSpPr/>
            <p:nvPr userDrawn="1"/>
          </p:nvCxnSpPr>
          <p:spPr>
            <a:xfrm>
              <a:off x="272158" y="3312024"/>
              <a:ext cx="9350129" cy="0"/>
            </a:xfrm>
            <a:prstGeom prst="line">
              <a:avLst/>
            </a:prstGeom>
            <a:noFill/>
            <a:ln w="4445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/>
            <p:cNvSpPr txBox="1"/>
            <p:nvPr userDrawn="1"/>
          </p:nvSpPr>
          <p:spPr>
            <a:xfrm>
              <a:off x="4028629" y="3181219"/>
              <a:ext cx="1837189" cy="27210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44" b="0" i="0" u="none" strike="noStrike" kern="1200" cap="none" spc="5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ЭКОПСИ</a:t>
              </a:r>
              <a:r>
                <a:rPr kumimoji="0" lang="ru-RU" sz="744" b="1" i="0" u="none" strike="noStrike" kern="1200" cap="none" spc="5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ru-RU" sz="744" b="0" i="0" u="none" strike="noStrike" kern="1200" cap="none" spc="5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КОНСАЛТИНГ</a:t>
              </a:r>
            </a:p>
          </p:txBody>
        </p:sp>
      </p:grpSp>
      <p:sp>
        <p:nvSpPr>
          <p:cNvPr id="9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1071987" y="2643523"/>
            <a:ext cx="5409506" cy="6495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ts val="2149"/>
              </a:lnSpc>
              <a:defRPr sz="1653" spc="66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РАЗДЕЛА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20</a:t>
            </a:r>
            <a:r>
              <a:rPr lang="en-US" dirty="0"/>
              <a:t>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673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_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656773" y="885914"/>
            <a:ext cx="3193913" cy="23068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4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887038" y="174845"/>
            <a:ext cx="3509043" cy="38635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4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38876" y="3968543"/>
            <a:ext cx="184477" cy="19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1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</a:t>
            </a:r>
            <a:endParaRPr kumimoji="0" lang="ru-RU" sz="661" b="0" i="0" u="none" strike="noStrike" kern="1200" cap="none" spc="0" normalizeH="0" baseline="0" noProof="0" dirty="0">
              <a:ln>
                <a:noFill/>
              </a:ln>
              <a:solidFill>
                <a:srgbClr val="C80C47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LIMITED."/>
          <p:cNvSpPr txBox="1"/>
          <p:nvPr userDrawn="1"/>
        </p:nvSpPr>
        <p:spPr>
          <a:xfrm>
            <a:off x="407664" y="4019422"/>
            <a:ext cx="847796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79" b="0" i="0" u="none" strike="noStrike" kern="1200" cap="none" spc="33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Roboto Black" panose="02000000000000000000" pitchFamily="2" charset="0"/>
                <a:cs typeface="Roboto Black" panose="02000000000000000000" pitchFamily="2" charset="0"/>
                <a:sym typeface="Roboto Black"/>
              </a:rPr>
              <a:t>ЭКОПСИ</a:t>
            </a:r>
            <a:r>
              <a:rPr kumimoji="0" lang="ru-RU" sz="579" b="0" i="0" u="none" strike="noStrike" kern="1200" cap="none" spc="33" normalizeH="0" baseline="0" noProof="0" dirty="0">
                <a:ln>
                  <a:noFill/>
                </a:ln>
                <a:solidFill>
                  <a:srgbClr val="30353E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kumimoji="0" lang="ru-RU" sz="579" b="0" i="0" u="none" strike="noStrike" kern="1200" cap="none" spc="33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КОНСАЛТИНГ</a:t>
            </a:r>
          </a:p>
        </p:txBody>
      </p:sp>
      <p:sp>
        <p:nvSpPr>
          <p:cNvPr id="8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377325" y="1486958"/>
            <a:ext cx="2989703" cy="103445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2480"/>
              </a:lnSpc>
              <a:defRPr sz="1653" spc="66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РАЗДЕЛА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20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67594" y="1033539"/>
            <a:ext cx="3461062" cy="229684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 w="28575">
            <a:solidFill>
              <a:schemeClr val="bg1"/>
            </a:solidFill>
          </a:ln>
        </p:spPr>
        <p:txBody>
          <a:bodyPr wrap="square" lIns="91374" tIns="45686" rIns="91374" bIns="45686">
            <a:noAutofit/>
          </a:bodyPr>
          <a:lstStyle>
            <a:lvl1pPr marL="135732" algn="r">
              <a:spcBef>
                <a:spcPts val="119"/>
              </a:spcBef>
              <a:buFontTx/>
              <a:buNone/>
              <a:defRPr sz="417" b="1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3945218790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_ Section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11764" y="108291"/>
            <a:ext cx="3648310" cy="4034748"/>
          </a:xfrm>
          <a:prstGeom prst="rect">
            <a:avLst/>
          </a:prstGeom>
          <a:solidFill>
            <a:schemeClr val="accent2">
              <a:alpha val="85000"/>
            </a:schemeClr>
          </a:solidFill>
        </p:spPr>
        <p:txBody>
          <a:bodyPr lIns="91410" tIns="45703" rIns="91410" bIns="45703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75" b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BACKGROUND</a:t>
            </a:r>
            <a:endParaRPr lang="ru-RU" dirty="0"/>
          </a:p>
        </p:txBody>
      </p:sp>
      <p:sp>
        <p:nvSpPr>
          <p:cNvPr id="19" name="Объект 2"/>
          <p:cNvSpPr>
            <a:spLocks noGrp="1"/>
          </p:cNvSpPr>
          <p:nvPr>
            <p:ph sz="quarter" idx="16" hasCustomPrompt="1"/>
          </p:nvPr>
        </p:nvSpPr>
        <p:spPr>
          <a:xfrm>
            <a:off x="4622237" y="2904736"/>
            <a:ext cx="2456477" cy="661767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818"/>
              </a:lnSpc>
              <a:spcBef>
                <a:spcPts val="0"/>
              </a:spcBef>
              <a:buFontTx/>
              <a:buNone/>
              <a:defRPr sz="1322" b="0" spc="41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03743" indent="0">
              <a:buFontTx/>
              <a:buNone/>
              <a:defRPr/>
            </a:lvl2pPr>
            <a:lvl3pPr marL="407485" indent="0">
              <a:buFontTx/>
              <a:buNone/>
              <a:defRPr/>
            </a:lvl3pPr>
            <a:lvl4pPr marL="611228" indent="0">
              <a:buFontTx/>
              <a:buNone/>
              <a:defRPr/>
            </a:lvl4pPr>
            <a:lvl5pPr marL="814969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16pt)</a:t>
            </a:r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3681019" y="108291"/>
            <a:ext cx="155751" cy="4034748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6400424" y="108292"/>
            <a:ext cx="184477" cy="2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4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</a:t>
            </a:r>
            <a:endParaRPr kumimoji="0" lang="ru-RU" sz="744" b="0" i="0" u="none" strike="noStrike" kern="1200" cap="none" spc="0" normalizeH="0" baseline="0" noProof="0" dirty="0">
              <a:ln>
                <a:noFill/>
              </a:ln>
              <a:solidFill>
                <a:srgbClr val="C80C47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4089012" y="1195745"/>
            <a:ext cx="2989703" cy="103445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480"/>
              </a:lnSpc>
              <a:defRPr sz="1653" spc="66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РАЗДЕЛА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</a:t>
            </a:r>
            <a:r>
              <a:rPr lang="ru-RU" dirty="0"/>
              <a:t>20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9" name="LIMITED."/>
          <p:cNvSpPr txBox="1"/>
          <p:nvPr userDrawn="1"/>
        </p:nvSpPr>
        <p:spPr>
          <a:xfrm>
            <a:off x="6605707" y="168200"/>
            <a:ext cx="775853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Roboto Black" panose="02000000000000000000" pitchFamily="2" charset="0"/>
                <a:cs typeface="Roboto Black" panose="02000000000000000000" pitchFamily="2" charset="0"/>
                <a:sym typeface="Roboto Black"/>
              </a:rPr>
              <a:t>ЭКОПСИ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30353E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КОНСАЛТИНГ</a:t>
            </a:r>
          </a:p>
        </p:txBody>
      </p:sp>
    </p:spTree>
    <p:extLst>
      <p:ext uri="{BB962C8B-B14F-4D97-AF65-F5344CB8AC3E}">
        <p14:creationId xmlns:p14="http://schemas.microsoft.com/office/powerpoint/2010/main" val="701418198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_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/>
          <p:cNvCxnSpPr/>
          <p:nvPr userDrawn="1"/>
        </p:nvCxnSpPr>
        <p:spPr>
          <a:xfrm flipH="1">
            <a:off x="272689" y="215897"/>
            <a:ext cx="6220096" cy="0"/>
          </a:xfrm>
          <a:prstGeom prst="line">
            <a:avLst/>
          </a:prstGeom>
          <a:noFill/>
          <a:ln w="95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LIMITED."/>
          <p:cNvSpPr txBox="1"/>
          <p:nvPr userDrawn="1"/>
        </p:nvSpPr>
        <p:spPr>
          <a:xfrm>
            <a:off x="6605707" y="168200"/>
            <a:ext cx="775853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Roboto Black" panose="02000000000000000000" pitchFamily="2" charset="0"/>
                <a:cs typeface="Roboto Black" panose="02000000000000000000" pitchFamily="2" charset="0"/>
                <a:sym typeface="Roboto Black"/>
              </a:rPr>
              <a:t>ЭКОПСИ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30353E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КОНСАЛТИНГ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441121" y="1470148"/>
            <a:ext cx="342523" cy="3359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53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906184" y="1401271"/>
            <a:ext cx="5596373" cy="47368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405"/>
              </a:lnSpc>
              <a:spcBef>
                <a:spcPts val="0"/>
              </a:spcBef>
              <a:buFontTx/>
              <a:buNone/>
              <a:defRPr sz="1157" b="0" spc="58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ЗАГОЛОВКА РАЗДЕЛА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441121" y="2222154"/>
            <a:ext cx="342523" cy="3359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53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906184" y="2153278"/>
            <a:ext cx="5596373" cy="47368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405"/>
              </a:lnSpc>
              <a:spcBef>
                <a:spcPts val="0"/>
              </a:spcBef>
              <a:buFontTx/>
              <a:buNone/>
              <a:defRPr sz="1157" b="0" spc="58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ЗАГОЛОВКА РАЗДЕЛА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441121" y="2974159"/>
            <a:ext cx="342523" cy="3359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53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057" y="2905284"/>
            <a:ext cx="5580728" cy="47368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405"/>
              </a:lnSpc>
              <a:spcBef>
                <a:spcPts val="0"/>
              </a:spcBef>
              <a:buFontTx/>
              <a:buNone/>
              <a:defRPr sz="1157" b="0" spc="58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ЗАГОЛОВКА РАЗДЕЛА</a:t>
            </a:r>
          </a:p>
        </p:txBody>
      </p:sp>
      <p:sp>
        <p:nvSpPr>
          <p:cNvPr id="22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72684" y="432885"/>
            <a:ext cx="6787769" cy="4797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736"/>
              </a:lnSpc>
              <a:defRPr sz="1488" spc="4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18pt)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1439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_ Inde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3621612" y="850760"/>
            <a:ext cx="3255445" cy="23068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4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887038" y="174845"/>
            <a:ext cx="3509043" cy="38635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4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60855" y="978789"/>
            <a:ext cx="3394464" cy="2296840"/>
          </a:xfrm>
          <a:prstGeom prst="rect">
            <a:avLst/>
          </a:prstGeom>
          <a:solidFill>
            <a:schemeClr val="bg2">
              <a:alpha val="88000"/>
            </a:schemeClr>
          </a:solidFill>
          <a:ln w="28575">
            <a:solidFill>
              <a:schemeClr val="bg1"/>
            </a:solidFill>
          </a:ln>
        </p:spPr>
        <p:txBody>
          <a:bodyPr wrap="square" lIns="91374" tIns="45686" rIns="91374" bIns="45686">
            <a:noAutofit/>
          </a:bodyPr>
          <a:lstStyle>
            <a:lvl1pPr marL="135732" algn="r">
              <a:spcBef>
                <a:spcPts val="119"/>
              </a:spcBef>
              <a:buFontTx/>
              <a:buNone/>
              <a:defRPr sz="417" baseline="0">
                <a:latin typeface="+mn-lt"/>
              </a:defRPr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Рисунок 2"/>
          <p:cNvSpPr>
            <a:spLocks noGrp="1"/>
          </p:cNvSpPr>
          <p:nvPr>
            <p:ph type="pic" sz="quarter" idx="18" hasCustomPrompt="1"/>
          </p:nvPr>
        </p:nvSpPr>
        <p:spPr>
          <a:xfrm>
            <a:off x="423920" y="473573"/>
            <a:ext cx="2812566" cy="712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496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b="1" dirty="0"/>
              <a:t>BACKGROUND COLOR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546461" y="661768"/>
            <a:ext cx="342523" cy="3359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53" b="1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1011525" y="592893"/>
            <a:ext cx="2161060" cy="47368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405"/>
              </a:lnSpc>
              <a:spcBef>
                <a:spcPts val="0"/>
              </a:spcBef>
              <a:buFontTx/>
              <a:buNone/>
              <a:defRPr sz="992" b="0" spc="58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ЗАГОЛОВКА РАЗДЕЛА</a:t>
            </a:r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21" hasCustomPrompt="1"/>
          </p:nvPr>
        </p:nvSpPr>
        <p:spPr>
          <a:xfrm>
            <a:off x="423920" y="1328484"/>
            <a:ext cx="2812566" cy="712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496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b="1" dirty="0"/>
              <a:t>BACKGROUND COLOR</a:t>
            </a:r>
            <a:endParaRPr lang="ru-RU" dirty="0"/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546461" y="1516679"/>
            <a:ext cx="342523" cy="3359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53" b="1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1011525" y="1447804"/>
            <a:ext cx="2161060" cy="47368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405"/>
              </a:lnSpc>
              <a:spcBef>
                <a:spcPts val="0"/>
              </a:spcBef>
              <a:buFontTx/>
              <a:buNone/>
              <a:defRPr sz="992" b="0" spc="58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ЗАГОЛОВКА РАЗДЕЛА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4" hasCustomPrompt="1"/>
          </p:nvPr>
        </p:nvSpPr>
        <p:spPr>
          <a:xfrm>
            <a:off x="423920" y="2183395"/>
            <a:ext cx="2812566" cy="712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496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b="1" dirty="0"/>
              <a:t>BACKGROUND COLOR</a:t>
            </a:r>
            <a:endParaRPr lang="ru-RU" dirty="0"/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546461" y="2371590"/>
            <a:ext cx="342523" cy="3359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53" b="1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29" name="Текст 4"/>
          <p:cNvSpPr>
            <a:spLocks noGrp="1"/>
          </p:cNvSpPr>
          <p:nvPr>
            <p:ph type="body" sz="quarter" idx="26" hasCustomPrompt="1"/>
          </p:nvPr>
        </p:nvSpPr>
        <p:spPr>
          <a:xfrm>
            <a:off x="1017398" y="2302715"/>
            <a:ext cx="2155019" cy="47368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405"/>
              </a:lnSpc>
              <a:spcBef>
                <a:spcPts val="0"/>
              </a:spcBef>
              <a:buFontTx/>
              <a:buNone/>
              <a:defRPr sz="992" b="0" spc="58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ЗАГОЛОВКА РАЗДЕЛА</a:t>
            </a:r>
          </a:p>
        </p:txBody>
      </p:sp>
      <p:sp>
        <p:nvSpPr>
          <p:cNvPr id="30" name="Рисунок 2"/>
          <p:cNvSpPr>
            <a:spLocks noGrp="1"/>
          </p:cNvSpPr>
          <p:nvPr>
            <p:ph type="pic" sz="quarter" idx="27" hasCustomPrompt="1"/>
          </p:nvPr>
        </p:nvSpPr>
        <p:spPr>
          <a:xfrm>
            <a:off x="423920" y="3038306"/>
            <a:ext cx="2812566" cy="7123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496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b="1" dirty="0"/>
              <a:t>BACKGROUND COLOR</a:t>
            </a:r>
            <a:endParaRPr lang="ru-RU" dirty="0"/>
          </a:p>
        </p:txBody>
      </p:sp>
      <p:sp>
        <p:nvSpPr>
          <p:cNvPr id="31" name="Текст 4"/>
          <p:cNvSpPr>
            <a:spLocks noGrp="1"/>
          </p:cNvSpPr>
          <p:nvPr>
            <p:ph type="body" sz="quarter" idx="28" hasCustomPrompt="1"/>
          </p:nvPr>
        </p:nvSpPr>
        <p:spPr>
          <a:xfrm>
            <a:off x="546461" y="3226501"/>
            <a:ext cx="342523" cy="3359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53" b="1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  <a:endParaRPr lang="ru-RU" dirty="0"/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1017398" y="3157626"/>
            <a:ext cx="2155019" cy="47368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405"/>
              </a:lnSpc>
              <a:spcBef>
                <a:spcPts val="0"/>
              </a:spcBef>
              <a:buFontTx/>
              <a:buNone/>
              <a:defRPr sz="992" b="0" spc="58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ЗАГОЛОВКА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097728807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_ 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72684" y="432885"/>
            <a:ext cx="3284081" cy="4797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736"/>
              </a:lnSpc>
              <a:defRPr sz="1488" spc="4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18pt)</a:t>
            </a:r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272683" y="210380"/>
            <a:ext cx="5814585" cy="0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lide Number"/>
          <p:cNvSpPr txBox="1">
            <a:spLocks/>
          </p:cNvSpPr>
          <p:nvPr userDrawn="1"/>
        </p:nvSpPr>
        <p:spPr>
          <a:xfrm>
            <a:off x="7114310" y="172237"/>
            <a:ext cx="240061" cy="7628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66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61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r" defTabSz="566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61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7078405" y="121343"/>
            <a:ext cx="149889" cy="19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1" b="0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</a:t>
            </a:r>
            <a:endParaRPr kumimoji="0" lang="ru-RU" sz="661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Содержимое 9"/>
          <p:cNvSpPr>
            <a:spLocks noGrp="1"/>
          </p:cNvSpPr>
          <p:nvPr>
            <p:ph sz="quarter" idx="16" hasCustomPrompt="1"/>
          </p:nvPr>
        </p:nvSpPr>
        <p:spPr>
          <a:xfrm>
            <a:off x="3779838" y="432884"/>
            <a:ext cx="3574533" cy="3612820"/>
          </a:xfrm>
          <a:prstGeom prst="rect">
            <a:avLst/>
          </a:prstGeom>
        </p:spPr>
        <p:txBody>
          <a:bodyPr lIns="0" tIns="0"/>
          <a:lstStyle>
            <a:lvl1pPr marL="148264" indent="-148264">
              <a:lnSpc>
                <a:spcPts val="1157"/>
              </a:lnSpc>
              <a:spcBef>
                <a:spcPts val="0"/>
              </a:spcBef>
              <a:spcAft>
                <a:spcPts val="496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9" spc="33" baseline="0">
                <a:latin typeface="+mn-lt"/>
              </a:defRPr>
            </a:lvl1pPr>
            <a:lvl2pPr marL="266350" indent="-111526" defTabSz="296528"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buClr>
                <a:schemeClr val="bg2">
                  <a:lumMod val="50000"/>
                </a:schemeClr>
              </a:buClr>
              <a:buSzPct val="95000"/>
              <a:buFont typeface="Wingdings" panose="05000000000000000000" pitchFamily="2" charset="2"/>
              <a:buChar char="§"/>
              <a:defRPr sz="868" spc="33">
                <a:latin typeface="+mn-lt"/>
              </a:defRPr>
            </a:lvl2pPr>
            <a:lvl3pPr marL="371316" indent="-91845">
              <a:lnSpc>
                <a:spcPct val="100000"/>
              </a:lnSpc>
              <a:spcBef>
                <a:spcPts val="165"/>
              </a:spcBef>
              <a:spcAft>
                <a:spcPts val="413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785" spc="33">
                <a:latin typeface="+mn-lt"/>
              </a:defRPr>
            </a:lvl3pPr>
            <a:lvl4pPr marL="446103" indent="-74788" defTabSz="208407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  <a:defRPr sz="661" i="1" spc="33" baseline="0">
                <a:latin typeface="+mn-lt"/>
              </a:defRPr>
            </a:lvl4pPr>
            <a:lvl5pPr marL="1043352" indent="-225554">
              <a:spcBef>
                <a:spcPts val="49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65">
                <a:latin typeface="+mn-lt"/>
              </a:defRPr>
            </a:lvl5pPr>
          </a:lstStyle>
          <a:p>
            <a:pPr lvl="0"/>
            <a:r>
              <a:rPr lang="ru-RU" dirty="0"/>
              <a:t>Место для размещения текста или дополнительных элементов (</a:t>
            </a:r>
            <a:r>
              <a:rPr lang="en-US" dirty="0"/>
              <a:t>Tahoma</a:t>
            </a:r>
            <a:r>
              <a:rPr lang="ru-RU" dirty="0"/>
              <a:t>, 11pt)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10</a:t>
            </a:r>
            <a:r>
              <a:rPr lang="en-US" dirty="0"/>
              <a:t>,5</a:t>
            </a:r>
            <a:r>
              <a:rPr lang="ru-RU" dirty="0" err="1"/>
              <a:t>pt</a:t>
            </a:r>
            <a:r>
              <a:rPr lang="ru-RU" dirty="0"/>
              <a:t>)</a:t>
            </a:r>
          </a:p>
          <a:p>
            <a:pPr lvl="2"/>
            <a:r>
              <a:rPr lang="ru-RU" dirty="0"/>
              <a:t>Третий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9</a:t>
            </a:r>
            <a:r>
              <a:rPr lang="en-US" dirty="0"/>
              <a:t>,5</a:t>
            </a:r>
            <a:r>
              <a:rPr lang="ru-RU" dirty="0" err="1"/>
              <a:t>pt</a:t>
            </a:r>
            <a:r>
              <a:rPr lang="ru-RU" dirty="0"/>
              <a:t>)</a:t>
            </a:r>
            <a:endParaRPr lang="en-US" dirty="0"/>
          </a:p>
          <a:p>
            <a:pPr lvl="3"/>
            <a:r>
              <a:rPr lang="ru-RU" dirty="0"/>
              <a:t>Четвертый уровень (</a:t>
            </a:r>
            <a:r>
              <a:rPr lang="en-US" dirty="0"/>
              <a:t>Tahoma</a:t>
            </a:r>
            <a:r>
              <a:rPr lang="ru-RU" dirty="0"/>
              <a:t>, 8pt)</a:t>
            </a:r>
          </a:p>
        </p:txBody>
      </p:sp>
      <p:sp>
        <p:nvSpPr>
          <p:cNvPr id="21" name="Объект 4"/>
          <p:cNvSpPr>
            <a:spLocks noGrp="1"/>
          </p:cNvSpPr>
          <p:nvPr>
            <p:ph sz="quarter" idx="28" hasCustomPrompt="1"/>
          </p:nvPr>
        </p:nvSpPr>
        <p:spPr>
          <a:xfrm>
            <a:off x="272683" y="1051817"/>
            <a:ext cx="3284082" cy="18398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marR="0" indent="0" algn="l" defTabSz="376143" rtl="0" eaLnBrk="1" fontAlgn="auto" latinLnBrk="0" hangingPunct="1">
              <a:lnSpc>
                <a:spcPct val="9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4" b="1" spc="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 </a:t>
            </a:r>
            <a:r>
              <a:rPr lang="ru-RU" dirty="0"/>
              <a:t>Смысловой маркер (</a:t>
            </a:r>
            <a:r>
              <a:rPr lang="en-US" dirty="0"/>
              <a:t>Open Sans</a:t>
            </a:r>
            <a:r>
              <a:rPr lang="ru-RU" dirty="0"/>
              <a:t>, 9pt)</a:t>
            </a:r>
          </a:p>
        </p:txBody>
      </p:sp>
      <p:sp>
        <p:nvSpPr>
          <p:cNvPr id="15" name="LIMITED."/>
          <p:cNvSpPr txBox="1"/>
          <p:nvPr userDrawn="1"/>
        </p:nvSpPr>
        <p:spPr>
          <a:xfrm>
            <a:off x="6277224" y="165862"/>
            <a:ext cx="775853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Roboto Black" panose="02000000000000000000" pitchFamily="2" charset="0"/>
                <a:cs typeface="Roboto Black" panose="02000000000000000000" pitchFamily="2" charset="0"/>
                <a:sym typeface="Roboto Black"/>
              </a:rPr>
              <a:t>ЭКОПСИ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30353E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КОНСАЛТИНГ</a:t>
            </a:r>
          </a:p>
        </p:txBody>
      </p:sp>
      <p:sp>
        <p:nvSpPr>
          <p:cNvPr id="17" name="Содержимое 9"/>
          <p:cNvSpPr>
            <a:spLocks noGrp="1"/>
          </p:cNvSpPr>
          <p:nvPr>
            <p:ph sz="quarter" idx="29" hasCustomPrompt="1"/>
          </p:nvPr>
        </p:nvSpPr>
        <p:spPr>
          <a:xfrm>
            <a:off x="272684" y="1375027"/>
            <a:ext cx="3284082" cy="2670678"/>
          </a:xfrm>
          <a:prstGeom prst="rect">
            <a:avLst/>
          </a:prstGeom>
        </p:spPr>
        <p:txBody>
          <a:bodyPr lIns="0" tIns="0"/>
          <a:lstStyle>
            <a:lvl1pPr marL="148264" indent="-148264">
              <a:lnSpc>
                <a:spcPts val="1157"/>
              </a:lnSpc>
              <a:spcBef>
                <a:spcPts val="0"/>
              </a:spcBef>
              <a:spcAft>
                <a:spcPts val="496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9" spc="33" baseline="0">
                <a:latin typeface="+mn-lt"/>
              </a:defRPr>
            </a:lvl1pPr>
            <a:lvl2pPr marL="266350" indent="-111526" defTabSz="296528"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buClr>
                <a:schemeClr val="bg2">
                  <a:lumMod val="50000"/>
                </a:schemeClr>
              </a:buClr>
              <a:buSzPct val="95000"/>
              <a:buFont typeface="Wingdings" panose="05000000000000000000" pitchFamily="2" charset="2"/>
              <a:buChar char="§"/>
              <a:defRPr sz="868" spc="33">
                <a:latin typeface="+mn-lt"/>
              </a:defRPr>
            </a:lvl2pPr>
            <a:lvl3pPr marL="371316" indent="-91845">
              <a:lnSpc>
                <a:spcPct val="100000"/>
              </a:lnSpc>
              <a:spcBef>
                <a:spcPts val="165"/>
              </a:spcBef>
              <a:spcAft>
                <a:spcPts val="248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785" spc="33">
                <a:latin typeface="+mn-lt"/>
              </a:defRPr>
            </a:lvl3pPr>
            <a:lvl4pPr marL="446103" indent="-74788" defTabSz="208407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  <a:defRPr sz="661" i="1" spc="33" baseline="0">
                <a:latin typeface="+mn-lt"/>
              </a:defRPr>
            </a:lvl4pPr>
            <a:lvl5pPr marL="1043352" indent="-225554">
              <a:spcBef>
                <a:spcPts val="49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65">
                <a:latin typeface="+mn-lt"/>
              </a:defRPr>
            </a:lvl5pPr>
          </a:lstStyle>
          <a:p>
            <a:pPr lvl="0"/>
            <a:r>
              <a:rPr lang="ru-RU" dirty="0"/>
              <a:t>Место для размещения текста или дополнительных элементов (</a:t>
            </a:r>
            <a:r>
              <a:rPr lang="en-US" dirty="0"/>
              <a:t>Tahoma</a:t>
            </a:r>
            <a:r>
              <a:rPr lang="ru-RU" dirty="0"/>
              <a:t>, 11pt)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10</a:t>
            </a:r>
            <a:r>
              <a:rPr lang="en-US" dirty="0"/>
              <a:t>,5</a:t>
            </a:r>
            <a:r>
              <a:rPr lang="ru-RU" dirty="0" err="1"/>
              <a:t>pt</a:t>
            </a:r>
            <a:r>
              <a:rPr lang="ru-RU" dirty="0"/>
              <a:t>)</a:t>
            </a:r>
          </a:p>
          <a:p>
            <a:pPr lvl="2"/>
            <a:r>
              <a:rPr lang="ru-RU" dirty="0"/>
              <a:t>Третий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9</a:t>
            </a:r>
            <a:r>
              <a:rPr lang="en-US" dirty="0"/>
              <a:t>,5</a:t>
            </a:r>
            <a:r>
              <a:rPr lang="ru-RU" dirty="0" err="1"/>
              <a:t>pt</a:t>
            </a:r>
            <a:r>
              <a:rPr lang="ru-RU" dirty="0"/>
              <a:t>)</a:t>
            </a:r>
            <a:endParaRPr lang="en-US" dirty="0"/>
          </a:p>
          <a:p>
            <a:pPr lvl="3"/>
            <a:r>
              <a:rPr lang="ru-RU" dirty="0"/>
              <a:t>Четвертый уровень (</a:t>
            </a:r>
            <a:r>
              <a:rPr lang="en-US" dirty="0"/>
              <a:t>Tahoma</a:t>
            </a:r>
            <a:r>
              <a:rPr lang="ru-RU" dirty="0"/>
              <a:t>, 8pt)</a:t>
            </a:r>
          </a:p>
        </p:txBody>
      </p:sp>
    </p:spTree>
    <p:extLst>
      <p:ext uri="{BB962C8B-B14F-4D97-AF65-F5344CB8AC3E}">
        <p14:creationId xmlns:p14="http://schemas.microsoft.com/office/powerpoint/2010/main" val="3758295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_ 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 userDrawn="1"/>
        </p:nvCxnSpPr>
        <p:spPr>
          <a:xfrm flipH="1">
            <a:off x="272683" y="210380"/>
            <a:ext cx="5814585" cy="0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Slide Number"/>
          <p:cNvSpPr txBox="1">
            <a:spLocks/>
          </p:cNvSpPr>
          <p:nvPr userDrawn="1"/>
        </p:nvSpPr>
        <p:spPr>
          <a:xfrm>
            <a:off x="7114310" y="172237"/>
            <a:ext cx="240061" cy="7628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66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61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r" defTabSz="566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61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7078405" y="106273"/>
            <a:ext cx="149889" cy="2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</a:t>
            </a:r>
            <a:endParaRPr kumimoji="0" lang="ru-RU" sz="744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LIMITED."/>
          <p:cNvSpPr txBox="1"/>
          <p:nvPr userDrawn="1"/>
        </p:nvSpPr>
        <p:spPr>
          <a:xfrm>
            <a:off x="6277224" y="165862"/>
            <a:ext cx="775853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Roboto Black" panose="02000000000000000000" pitchFamily="2" charset="0"/>
                <a:cs typeface="Roboto Black" panose="02000000000000000000" pitchFamily="2" charset="0"/>
                <a:sym typeface="Roboto Black"/>
              </a:rPr>
              <a:t>ЭКОПСИ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30353E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КОНСАЛТИНГ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72684" y="432885"/>
            <a:ext cx="6787769" cy="4797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736"/>
              </a:lnSpc>
              <a:defRPr sz="1488" spc="4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18pt)</a:t>
            </a:r>
            <a:endParaRPr lang="ru-RU" dirty="0"/>
          </a:p>
        </p:txBody>
      </p:sp>
      <p:sp>
        <p:nvSpPr>
          <p:cNvPr id="16" name="Содержимое 9"/>
          <p:cNvSpPr>
            <a:spLocks noGrp="1"/>
          </p:cNvSpPr>
          <p:nvPr>
            <p:ph sz="quarter" idx="16" hasCustomPrompt="1"/>
          </p:nvPr>
        </p:nvSpPr>
        <p:spPr>
          <a:xfrm>
            <a:off x="272684" y="1090581"/>
            <a:ext cx="7081688" cy="2955123"/>
          </a:xfrm>
          <a:prstGeom prst="rect">
            <a:avLst/>
          </a:prstGeom>
        </p:spPr>
        <p:txBody>
          <a:bodyPr lIns="0" tIns="0"/>
          <a:lstStyle>
            <a:lvl1pPr marL="148264" indent="-148264">
              <a:lnSpc>
                <a:spcPts val="1157"/>
              </a:lnSpc>
              <a:spcBef>
                <a:spcPts val="0"/>
              </a:spcBef>
              <a:spcAft>
                <a:spcPts val="496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9" spc="33" baseline="0">
                <a:latin typeface="+mn-lt"/>
              </a:defRPr>
            </a:lvl1pPr>
            <a:lvl2pPr marL="266350" indent="-111526" defTabSz="296528">
              <a:lnSpc>
                <a:spcPct val="100000"/>
              </a:lnSpc>
              <a:spcBef>
                <a:spcPts val="0"/>
              </a:spcBef>
              <a:spcAft>
                <a:spcPts val="413"/>
              </a:spcAft>
              <a:buClr>
                <a:schemeClr val="bg2">
                  <a:lumMod val="50000"/>
                </a:schemeClr>
              </a:buClr>
              <a:buSzPct val="95000"/>
              <a:buFont typeface="Wingdings" panose="05000000000000000000" pitchFamily="2" charset="2"/>
              <a:buChar char="§"/>
              <a:defRPr sz="868" spc="33">
                <a:latin typeface="+mn-lt"/>
              </a:defRPr>
            </a:lvl2pPr>
            <a:lvl3pPr marL="371316" indent="-91845">
              <a:lnSpc>
                <a:spcPct val="100000"/>
              </a:lnSpc>
              <a:spcBef>
                <a:spcPts val="165"/>
              </a:spcBef>
              <a:spcAft>
                <a:spcPts val="248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785" spc="33">
                <a:latin typeface="+mn-lt"/>
              </a:defRPr>
            </a:lvl3pPr>
            <a:lvl4pPr marL="446103" indent="-74788" defTabSz="208407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  <a:defRPr sz="661" i="1" spc="33" baseline="0">
                <a:latin typeface="+mn-lt"/>
              </a:defRPr>
            </a:lvl4pPr>
            <a:lvl5pPr marL="1043352" indent="-225554">
              <a:spcBef>
                <a:spcPts val="49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65">
                <a:latin typeface="+mn-lt"/>
              </a:defRPr>
            </a:lvl5pPr>
          </a:lstStyle>
          <a:p>
            <a:pPr lvl="0"/>
            <a:r>
              <a:rPr lang="ru-RU" dirty="0"/>
              <a:t>Место для размещения текста или дополнительных элементов (</a:t>
            </a:r>
            <a:r>
              <a:rPr lang="en-US" dirty="0"/>
              <a:t>Tahoma</a:t>
            </a:r>
            <a:r>
              <a:rPr lang="ru-RU" dirty="0"/>
              <a:t>, 11pt)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10</a:t>
            </a:r>
            <a:r>
              <a:rPr lang="en-US" dirty="0"/>
              <a:t>,5</a:t>
            </a:r>
            <a:r>
              <a:rPr lang="ru-RU" dirty="0" err="1"/>
              <a:t>pt</a:t>
            </a:r>
            <a:r>
              <a:rPr lang="ru-RU" dirty="0"/>
              <a:t>)</a:t>
            </a:r>
          </a:p>
          <a:p>
            <a:pPr lvl="2"/>
            <a:r>
              <a:rPr lang="ru-RU" dirty="0"/>
              <a:t>Третий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9</a:t>
            </a:r>
            <a:r>
              <a:rPr lang="en-US" dirty="0"/>
              <a:t>,5</a:t>
            </a:r>
            <a:r>
              <a:rPr lang="ru-RU" dirty="0" err="1"/>
              <a:t>pt</a:t>
            </a:r>
            <a:r>
              <a:rPr lang="ru-RU" dirty="0"/>
              <a:t>)</a:t>
            </a:r>
            <a:endParaRPr lang="en-US" dirty="0"/>
          </a:p>
          <a:p>
            <a:pPr lvl="3"/>
            <a:r>
              <a:rPr lang="ru-RU" dirty="0"/>
              <a:t>Четвертый уровень (</a:t>
            </a:r>
            <a:r>
              <a:rPr lang="en-US" dirty="0"/>
              <a:t>Tahoma</a:t>
            </a:r>
            <a:r>
              <a:rPr lang="ru-RU" dirty="0"/>
              <a:t>, 8pt)</a:t>
            </a:r>
          </a:p>
        </p:txBody>
      </p:sp>
    </p:spTree>
    <p:extLst>
      <p:ext uri="{BB962C8B-B14F-4D97-AF65-F5344CB8AC3E}">
        <p14:creationId xmlns:p14="http://schemas.microsoft.com/office/powerpoint/2010/main" val="1080165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_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/>
          <p:cNvSpPr>
            <a:spLocks noGrp="1"/>
          </p:cNvSpPr>
          <p:nvPr>
            <p:ph sz="quarter" idx="20" hasCustomPrompt="1"/>
          </p:nvPr>
        </p:nvSpPr>
        <p:spPr>
          <a:xfrm>
            <a:off x="283493" y="1066194"/>
            <a:ext cx="2232188" cy="404889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331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tabLst/>
              <a:defRPr sz="909" b="1" spc="41" baseline="0">
                <a:solidFill>
                  <a:schemeClr val="bg1"/>
                </a:solidFill>
              </a:defRPr>
            </a:lvl1pPr>
            <a:lvl2pPr marL="330520" indent="-142448">
              <a:lnSpc>
                <a:spcPct val="100000"/>
              </a:lnSpc>
              <a:buSzPct val="90000"/>
              <a:buFont typeface="Verdana" panose="020B0604030504040204" pitchFamily="34" charset="0"/>
              <a:buChar char="-"/>
              <a:defRPr sz="997"/>
            </a:lvl2pPr>
            <a:lvl3pPr marL="518590" indent="-142448">
              <a:lnSpc>
                <a:spcPct val="10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874" i="1"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Место для размещения текста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11pt)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8" hasCustomPrompt="1"/>
          </p:nvPr>
        </p:nvSpPr>
        <p:spPr>
          <a:xfrm>
            <a:off x="2673991" y="1065785"/>
            <a:ext cx="2232188" cy="40545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marR="0" indent="0" algn="l" defTabSz="376143" rtl="0" eaLnBrk="1" fontAlgn="auto" latinLnBrk="0" hangingPunct="1">
              <a:lnSpc>
                <a:spcPct val="9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9" b="1" spc="4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Место для размещения текста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11pt)</a:t>
            </a:r>
          </a:p>
        </p:txBody>
      </p:sp>
      <p:sp>
        <p:nvSpPr>
          <p:cNvPr id="30" name="Объект 4"/>
          <p:cNvSpPr>
            <a:spLocks noGrp="1"/>
          </p:cNvSpPr>
          <p:nvPr>
            <p:ph sz="quarter" idx="29" hasCustomPrompt="1"/>
          </p:nvPr>
        </p:nvSpPr>
        <p:spPr>
          <a:xfrm>
            <a:off x="5064488" y="1065785"/>
            <a:ext cx="2232188" cy="4054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anchor="ctr"/>
          <a:lstStyle>
            <a:lvl1pPr marL="0" marR="0" indent="0" algn="l" defTabSz="376143" rtl="0" eaLnBrk="1" fontAlgn="auto" latinLnBrk="0" hangingPunct="1">
              <a:lnSpc>
                <a:spcPct val="90000"/>
              </a:lnSpc>
              <a:spcBef>
                <a:spcPts val="41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9" b="1" spc="4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Место для размещения текста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11pt)</a:t>
            </a: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 flipH="1">
            <a:off x="272683" y="210380"/>
            <a:ext cx="5814585" cy="0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Slide Number"/>
          <p:cNvSpPr txBox="1">
            <a:spLocks/>
          </p:cNvSpPr>
          <p:nvPr userDrawn="1"/>
        </p:nvSpPr>
        <p:spPr>
          <a:xfrm>
            <a:off x="7114310" y="172237"/>
            <a:ext cx="240061" cy="7628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66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61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r" defTabSz="566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61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078405" y="106273"/>
            <a:ext cx="149889" cy="2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</a:t>
            </a:r>
            <a:endParaRPr kumimoji="0" lang="ru-RU" sz="744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LIMITED."/>
          <p:cNvSpPr txBox="1"/>
          <p:nvPr userDrawn="1"/>
        </p:nvSpPr>
        <p:spPr>
          <a:xfrm>
            <a:off x="6277224" y="165862"/>
            <a:ext cx="775853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Roboto Black" panose="02000000000000000000" pitchFamily="2" charset="0"/>
                <a:cs typeface="Roboto Black" panose="02000000000000000000" pitchFamily="2" charset="0"/>
                <a:sym typeface="Roboto Black"/>
              </a:rPr>
              <a:t>ЭКОПСИ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30353E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КОНСАЛТИНГ</a:t>
            </a:r>
          </a:p>
        </p:txBody>
      </p:sp>
      <p:sp>
        <p:nvSpPr>
          <p:cNvPr id="15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72684" y="432885"/>
            <a:ext cx="6787769" cy="4797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736"/>
              </a:lnSpc>
              <a:defRPr sz="1488" spc="4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18pt)</a:t>
            </a:r>
            <a:endParaRPr lang="ru-RU" dirty="0"/>
          </a:p>
        </p:txBody>
      </p:sp>
      <p:sp>
        <p:nvSpPr>
          <p:cNvPr id="19" name="Содержимое 9"/>
          <p:cNvSpPr>
            <a:spLocks noGrp="1"/>
          </p:cNvSpPr>
          <p:nvPr>
            <p:ph sz="quarter" idx="33" hasCustomPrompt="1"/>
          </p:nvPr>
        </p:nvSpPr>
        <p:spPr>
          <a:xfrm>
            <a:off x="2712589" y="1575800"/>
            <a:ext cx="2189578" cy="2469904"/>
          </a:xfrm>
          <a:prstGeom prst="rect">
            <a:avLst/>
          </a:prstGeom>
        </p:spPr>
        <p:txBody>
          <a:bodyPr lIns="0" tIns="0"/>
          <a:lstStyle>
            <a:lvl1pPr marL="148264" indent="-148264">
              <a:lnSpc>
                <a:spcPts val="1157"/>
              </a:lnSpc>
              <a:spcBef>
                <a:spcPts val="496"/>
              </a:spcBef>
              <a:spcAft>
                <a:spcPts val="496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868" spc="25" baseline="0">
                <a:latin typeface="+mn-lt"/>
              </a:defRPr>
            </a:lvl1pPr>
            <a:lvl2pPr marL="296528" indent="-144328" defTabSz="296528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744" spc="25">
                <a:latin typeface="+mn-lt"/>
              </a:defRPr>
            </a:lvl2pPr>
            <a:lvl3pPr marL="444792" indent="-145640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661" spc="25">
                <a:latin typeface="+mn-lt"/>
              </a:defRPr>
            </a:lvl3pPr>
            <a:lvl4pPr marL="518268" indent="-74788" defTabSz="208407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  <a:defRPr sz="579" i="1" spc="25" baseline="0">
                <a:latin typeface="+mn-lt"/>
              </a:defRPr>
            </a:lvl4pPr>
            <a:lvl5pPr marL="1043352" indent="-225554">
              <a:spcBef>
                <a:spcPts val="49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65">
                <a:latin typeface="+mn-lt"/>
              </a:defRPr>
            </a:lvl5pPr>
          </a:lstStyle>
          <a:p>
            <a:pPr lvl="0"/>
            <a:r>
              <a:rPr lang="ru-RU" dirty="0"/>
              <a:t>Место для размещения текста или дополнительных элементов (</a:t>
            </a:r>
            <a:r>
              <a:rPr lang="en-US" dirty="0"/>
              <a:t>Tahoma</a:t>
            </a:r>
            <a:r>
              <a:rPr lang="ru-RU" dirty="0"/>
              <a:t>, 10,5pt)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9pt)</a:t>
            </a:r>
          </a:p>
          <a:p>
            <a:pPr lvl="2"/>
            <a:r>
              <a:rPr lang="ru-RU" dirty="0"/>
              <a:t>Третий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8pt)</a:t>
            </a:r>
            <a:endParaRPr lang="en-US" dirty="0"/>
          </a:p>
          <a:p>
            <a:pPr lvl="3"/>
            <a:r>
              <a:rPr lang="ru-RU" dirty="0"/>
              <a:t>Четвертый уровень (</a:t>
            </a:r>
            <a:r>
              <a:rPr lang="en-US" dirty="0"/>
              <a:t>Tahoma</a:t>
            </a:r>
            <a:r>
              <a:rPr lang="ru-RU" dirty="0"/>
              <a:t>, 7pt)</a:t>
            </a:r>
          </a:p>
        </p:txBody>
      </p:sp>
      <p:sp>
        <p:nvSpPr>
          <p:cNvPr id="21" name="Содержимое 9"/>
          <p:cNvSpPr>
            <a:spLocks noGrp="1"/>
          </p:cNvSpPr>
          <p:nvPr>
            <p:ph sz="quarter" idx="34" hasCustomPrompt="1"/>
          </p:nvPr>
        </p:nvSpPr>
        <p:spPr>
          <a:xfrm>
            <a:off x="5108956" y="1575800"/>
            <a:ext cx="2189578" cy="2469904"/>
          </a:xfrm>
          <a:prstGeom prst="rect">
            <a:avLst/>
          </a:prstGeom>
        </p:spPr>
        <p:txBody>
          <a:bodyPr lIns="0" tIns="0"/>
          <a:lstStyle>
            <a:lvl1pPr marL="148264" indent="-148264">
              <a:lnSpc>
                <a:spcPts val="1157"/>
              </a:lnSpc>
              <a:spcBef>
                <a:spcPts val="496"/>
              </a:spcBef>
              <a:spcAft>
                <a:spcPts val="496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868" spc="25" baseline="0">
                <a:latin typeface="+mn-lt"/>
              </a:defRPr>
            </a:lvl1pPr>
            <a:lvl2pPr marL="296528" indent="-144328" defTabSz="296528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744" spc="25">
                <a:latin typeface="+mn-lt"/>
              </a:defRPr>
            </a:lvl2pPr>
            <a:lvl3pPr marL="444792" indent="-145640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661" spc="25">
                <a:latin typeface="+mn-lt"/>
              </a:defRPr>
            </a:lvl3pPr>
            <a:lvl4pPr marL="518268" indent="-74788" defTabSz="208407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  <a:defRPr sz="579" i="1" spc="25" baseline="0">
                <a:latin typeface="+mn-lt"/>
              </a:defRPr>
            </a:lvl4pPr>
            <a:lvl5pPr marL="1043352" indent="-225554">
              <a:spcBef>
                <a:spcPts val="49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65">
                <a:latin typeface="+mn-lt"/>
              </a:defRPr>
            </a:lvl5pPr>
          </a:lstStyle>
          <a:p>
            <a:pPr lvl="0"/>
            <a:r>
              <a:rPr lang="ru-RU" dirty="0"/>
              <a:t>Место для размещения текста или дополнительных элементов (</a:t>
            </a:r>
            <a:r>
              <a:rPr lang="en-US" dirty="0"/>
              <a:t>Tahoma</a:t>
            </a:r>
            <a:r>
              <a:rPr lang="ru-RU" dirty="0"/>
              <a:t>, 10,5pt)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9pt)</a:t>
            </a:r>
          </a:p>
          <a:p>
            <a:pPr lvl="2"/>
            <a:r>
              <a:rPr lang="ru-RU" dirty="0"/>
              <a:t>Третий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8pt)</a:t>
            </a:r>
            <a:endParaRPr lang="en-US" dirty="0"/>
          </a:p>
          <a:p>
            <a:pPr lvl="3"/>
            <a:r>
              <a:rPr lang="ru-RU" dirty="0"/>
              <a:t>Четвертый уровень (</a:t>
            </a:r>
            <a:r>
              <a:rPr lang="en-US" dirty="0"/>
              <a:t>Tahoma</a:t>
            </a:r>
            <a:r>
              <a:rPr lang="ru-RU" dirty="0"/>
              <a:t>, 7pt)</a:t>
            </a:r>
          </a:p>
        </p:txBody>
      </p:sp>
      <p:sp>
        <p:nvSpPr>
          <p:cNvPr id="14" name="Содержимое 9"/>
          <p:cNvSpPr>
            <a:spLocks noGrp="1"/>
          </p:cNvSpPr>
          <p:nvPr>
            <p:ph sz="quarter" idx="16" hasCustomPrompt="1"/>
          </p:nvPr>
        </p:nvSpPr>
        <p:spPr>
          <a:xfrm>
            <a:off x="326103" y="1575800"/>
            <a:ext cx="2189578" cy="2469904"/>
          </a:xfrm>
          <a:prstGeom prst="rect">
            <a:avLst/>
          </a:prstGeom>
        </p:spPr>
        <p:txBody>
          <a:bodyPr lIns="0" tIns="0"/>
          <a:lstStyle>
            <a:lvl1pPr marL="148264" indent="-148264">
              <a:lnSpc>
                <a:spcPts val="1157"/>
              </a:lnSpc>
              <a:spcBef>
                <a:spcPts val="496"/>
              </a:spcBef>
              <a:spcAft>
                <a:spcPts val="496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868" spc="33" baseline="0">
                <a:latin typeface="+mn-lt"/>
              </a:defRPr>
            </a:lvl1pPr>
            <a:lvl2pPr marL="266350" indent="-111526" defTabSz="296528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Clr>
                <a:schemeClr val="bg2">
                  <a:lumMod val="50000"/>
                </a:schemeClr>
              </a:buClr>
              <a:buSzPct val="95000"/>
              <a:buFont typeface="Wingdings" panose="05000000000000000000" pitchFamily="2" charset="2"/>
              <a:buChar char="§"/>
              <a:defRPr sz="744" spc="33">
                <a:latin typeface="+mn-lt"/>
              </a:defRPr>
            </a:lvl2pPr>
            <a:lvl3pPr marL="371316" indent="-91845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661" spc="33">
                <a:latin typeface="+mn-lt"/>
              </a:defRPr>
            </a:lvl3pPr>
            <a:lvl4pPr marL="446103" indent="-74788" defTabSz="208407">
              <a:lnSpc>
                <a:spcPct val="100000"/>
              </a:lnSpc>
              <a:spcBef>
                <a:spcPts val="165"/>
              </a:spcBef>
              <a:spcAft>
                <a:spcPts val="165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  <a:defRPr sz="579" i="1" spc="33" baseline="0">
                <a:latin typeface="+mn-lt"/>
              </a:defRPr>
            </a:lvl4pPr>
            <a:lvl5pPr marL="1043352" indent="-225554">
              <a:spcBef>
                <a:spcPts val="49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65">
                <a:latin typeface="+mn-lt"/>
              </a:defRPr>
            </a:lvl5pPr>
          </a:lstStyle>
          <a:p>
            <a:pPr lvl="0"/>
            <a:r>
              <a:rPr lang="ru-RU" dirty="0"/>
              <a:t>Место для размещения текста или дополнительных элементов (</a:t>
            </a:r>
            <a:r>
              <a:rPr lang="en-US" dirty="0"/>
              <a:t>Tahoma</a:t>
            </a:r>
            <a:r>
              <a:rPr lang="ru-RU" dirty="0"/>
              <a:t>, 10,5pt)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9pt)</a:t>
            </a:r>
          </a:p>
          <a:p>
            <a:pPr lvl="2"/>
            <a:r>
              <a:rPr lang="ru-RU" dirty="0"/>
              <a:t>Третий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8pt)</a:t>
            </a:r>
            <a:endParaRPr lang="en-US" dirty="0"/>
          </a:p>
          <a:p>
            <a:pPr lvl="3"/>
            <a:r>
              <a:rPr lang="ru-RU" dirty="0"/>
              <a:t>Четвертый уровень (</a:t>
            </a:r>
            <a:r>
              <a:rPr lang="en-US" dirty="0"/>
              <a:t>Tahoma</a:t>
            </a:r>
            <a:r>
              <a:rPr lang="ru-RU" dirty="0"/>
              <a:t>, 7pt)</a:t>
            </a:r>
          </a:p>
        </p:txBody>
      </p:sp>
    </p:spTree>
    <p:extLst>
      <p:ext uri="{BB962C8B-B14F-4D97-AF65-F5344CB8AC3E}">
        <p14:creationId xmlns:p14="http://schemas.microsoft.com/office/powerpoint/2010/main" val="283472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_ slide (0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11759" y="122367"/>
            <a:ext cx="7327544" cy="302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4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Рисунок 4"/>
          <p:cNvSpPr>
            <a:spLocks noGrp="1" noChangeAspect="1"/>
          </p:cNvSpPr>
          <p:nvPr>
            <p:ph type="pic" sz="quarter" idx="15"/>
          </p:nvPr>
        </p:nvSpPr>
        <p:spPr>
          <a:xfrm>
            <a:off x="111759" y="122369"/>
            <a:ext cx="7327544" cy="2365445"/>
          </a:xfrm>
          <a:prstGeom prst="rect">
            <a:avLst/>
          </a:prstGeom>
          <a:solidFill>
            <a:schemeClr val="accent2">
              <a:alpha val="86000"/>
            </a:schemeClr>
          </a:solidFill>
        </p:spPr>
        <p:txBody>
          <a:bodyPr lIns="91410" tIns="45703" rIns="91410" bIns="45703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96" b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IMAGE</a:t>
            </a:r>
            <a:r>
              <a:rPr lang="ru-RU" dirty="0"/>
              <a:t> </a:t>
            </a:r>
            <a:r>
              <a:rPr lang="en-US" dirty="0"/>
              <a:t>OR COLOR </a:t>
            </a:r>
            <a:br>
              <a:rPr lang="en-US" dirty="0"/>
            </a:br>
            <a:r>
              <a:rPr lang="en-US" dirty="0"/>
              <a:t>BACKGROUND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8159" y="2109934"/>
            <a:ext cx="1896996" cy="177925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25293" algn="r">
              <a:spcBef>
                <a:spcPts val="110"/>
              </a:spcBef>
              <a:buFontTx/>
              <a:buNone/>
              <a:defRPr sz="413" b="1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IMAGE</a:t>
            </a:r>
            <a:r>
              <a:rPr lang="ru-RU" dirty="0"/>
              <a:t> </a:t>
            </a:r>
            <a:r>
              <a:rPr lang="en-US" dirty="0"/>
              <a:t>OR COLOR </a:t>
            </a:r>
            <a:br>
              <a:rPr lang="en-US" dirty="0"/>
            </a:br>
            <a:r>
              <a:rPr lang="en-US" dirty="0"/>
              <a:t>BACKGROUND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55952" y="2109934"/>
            <a:ext cx="1896996" cy="1779258"/>
          </a:xfrm>
          <a:prstGeom prst="rect">
            <a:avLst/>
          </a:prstGeom>
          <a:solidFill>
            <a:schemeClr val="accent1"/>
          </a:solidFill>
        </p:spPr>
        <p:txBody>
          <a:bodyPr wrap="square" lIns="91374" tIns="45686" rIns="91374" bIns="45686">
            <a:noAutofit/>
          </a:bodyPr>
          <a:lstStyle>
            <a:lvl1pPr marL="125293" algn="r">
              <a:spcBef>
                <a:spcPts val="110"/>
              </a:spcBef>
              <a:buFontTx/>
              <a:buNone/>
              <a:defRPr sz="413" b="1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IMAGE</a:t>
            </a:r>
            <a:r>
              <a:rPr lang="ru-RU" dirty="0"/>
              <a:t> </a:t>
            </a:r>
            <a:r>
              <a:rPr lang="en-US" dirty="0"/>
              <a:t>OR COLOR </a:t>
            </a:r>
            <a:br>
              <a:rPr lang="en-US" dirty="0"/>
            </a:br>
            <a:r>
              <a:rPr lang="en-US" dirty="0"/>
              <a:t>BACKGROUND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53746" y="2109934"/>
            <a:ext cx="1896996" cy="1779258"/>
          </a:xfrm>
          <a:prstGeom prst="rect">
            <a:avLst/>
          </a:prstGeom>
          <a:solidFill>
            <a:schemeClr val="tx2"/>
          </a:solidFill>
        </p:spPr>
        <p:txBody>
          <a:bodyPr wrap="square" lIns="91374" tIns="45686" rIns="91374" bIns="45686">
            <a:noAutofit/>
          </a:bodyPr>
          <a:lstStyle>
            <a:lvl1pPr marL="125293" algn="r">
              <a:spcBef>
                <a:spcPts val="110"/>
              </a:spcBef>
              <a:buFontTx/>
              <a:buNone/>
              <a:defRPr sz="413" b="1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IMAGE</a:t>
            </a:r>
            <a:r>
              <a:rPr lang="ru-RU" dirty="0"/>
              <a:t> </a:t>
            </a:r>
            <a:r>
              <a:rPr lang="en-US" dirty="0"/>
              <a:t>OR COLOR </a:t>
            </a:r>
            <a:br>
              <a:rPr lang="en-US" dirty="0"/>
            </a:br>
            <a:r>
              <a:rPr lang="en-US" dirty="0"/>
              <a:t>BACKGROUND</a:t>
            </a:r>
          </a:p>
        </p:txBody>
      </p:sp>
      <p:sp>
        <p:nvSpPr>
          <p:cNvPr id="22" name="Объект 2"/>
          <p:cNvSpPr>
            <a:spLocks noGrp="1"/>
          </p:cNvSpPr>
          <p:nvPr>
            <p:ph sz="quarter" idx="20" hasCustomPrompt="1"/>
          </p:nvPr>
        </p:nvSpPr>
        <p:spPr>
          <a:xfrm>
            <a:off x="1089484" y="2865725"/>
            <a:ext cx="1650904" cy="6140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246"/>
              </a:lnSpc>
              <a:spcBef>
                <a:spcPts val="0"/>
              </a:spcBef>
              <a:buFontTx/>
              <a:buNone/>
              <a:defRPr sz="827" b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МЕСТО ДЛЯ РАЗМЕЩЕНИЯ ТЕКСТА 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10PT)</a:t>
            </a:r>
          </a:p>
        </p:txBody>
      </p:sp>
      <p:sp>
        <p:nvSpPr>
          <p:cNvPr id="23" name="Объект 2"/>
          <p:cNvSpPr>
            <a:spLocks noGrp="1"/>
          </p:cNvSpPr>
          <p:nvPr>
            <p:ph sz="quarter" idx="21" hasCustomPrompt="1"/>
          </p:nvPr>
        </p:nvSpPr>
        <p:spPr>
          <a:xfrm>
            <a:off x="2995152" y="2865725"/>
            <a:ext cx="1650904" cy="6140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246"/>
              </a:lnSpc>
              <a:spcBef>
                <a:spcPts val="0"/>
              </a:spcBef>
              <a:buFontTx/>
              <a:buNone/>
              <a:defRPr sz="827" b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МЕСТО ДЛЯ РАЗМЕЩЕНИЯ ТЕКСТА 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10PT)</a:t>
            </a:r>
          </a:p>
        </p:txBody>
      </p:sp>
      <p:sp>
        <p:nvSpPr>
          <p:cNvPr id="24" name="Объект 2"/>
          <p:cNvSpPr>
            <a:spLocks noGrp="1"/>
          </p:cNvSpPr>
          <p:nvPr>
            <p:ph sz="quarter" idx="22" hasCustomPrompt="1"/>
          </p:nvPr>
        </p:nvSpPr>
        <p:spPr>
          <a:xfrm>
            <a:off x="4869321" y="2865725"/>
            <a:ext cx="1650904" cy="61408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246"/>
              </a:lnSpc>
              <a:spcBef>
                <a:spcPts val="0"/>
              </a:spcBef>
              <a:buFontTx/>
              <a:buNone/>
              <a:defRPr sz="827" b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МЕСТО ДЛЯ РАЗМЕЩЕНИЯ ТЕКСТА 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10PT)</a:t>
            </a:r>
          </a:p>
        </p:txBody>
      </p:sp>
      <p:sp>
        <p:nvSpPr>
          <p:cNvPr id="14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546389" y="669155"/>
            <a:ext cx="3103323" cy="10628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480"/>
              </a:lnSpc>
              <a:defRPr sz="1818" b="0" spc="66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22pt)</a:t>
            </a:r>
            <a:endParaRPr lang="ru-RU" dirty="0"/>
          </a:p>
        </p:txBody>
      </p:sp>
      <p:sp>
        <p:nvSpPr>
          <p:cNvPr id="18" name="Содержимое 9"/>
          <p:cNvSpPr>
            <a:spLocks noGrp="1"/>
          </p:cNvSpPr>
          <p:nvPr>
            <p:ph sz="quarter" idx="17" hasCustomPrompt="1"/>
          </p:nvPr>
        </p:nvSpPr>
        <p:spPr>
          <a:xfrm>
            <a:off x="4338597" y="342289"/>
            <a:ext cx="2923317" cy="1530762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1157"/>
              </a:lnSpc>
              <a:spcBef>
                <a:spcPts val="0"/>
              </a:spcBef>
              <a:spcAft>
                <a:spcPts val="744"/>
              </a:spcAft>
              <a:buClr>
                <a:schemeClr val="accent1"/>
              </a:buClr>
              <a:buFontTx/>
              <a:buNone/>
              <a:defRPr sz="868" spc="33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152200" indent="0" defTabSz="296528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>
                <a:schemeClr val="accent2"/>
              </a:buClr>
              <a:buSzPct val="80000"/>
              <a:buFontTx/>
              <a:buNone/>
              <a:defRPr sz="744" spc="33">
                <a:solidFill>
                  <a:schemeClr val="bg1">
                    <a:lumMod val="95000"/>
                  </a:schemeClr>
                </a:solidFill>
                <a:latin typeface="+mn-lt"/>
              </a:defRPr>
            </a:lvl2pPr>
            <a:lvl3pPr marL="299152" indent="0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>
                <a:schemeClr val="tx1"/>
              </a:buClr>
              <a:buFontTx/>
              <a:buNone/>
              <a:defRPr sz="661" spc="33">
                <a:solidFill>
                  <a:schemeClr val="bg1">
                    <a:lumMod val="95000"/>
                  </a:schemeClr>
                </a:solidFill>
                <a:latin typeface="+mn-lt"/>
              </a:defRPr>
            </a:lvl3pPr>
            <a:lvl4pPr marL="443479" indent="0" defTabSz="208407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>
                <a:schemeClr val="bg2">
                  <a:lumMod val="25000"/>
                </a:schemeClr>
              </a:buClr>
              <a:buFontTx/>
              <a:buNone/>
              <a:defRPr sz="579" i="1" spc="33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4pPr>
            <a:lvl5pPr marL="1043352" indent="-225554">
              <a:spcBef>
                <a:spcPts val="49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65">
                <a:latin typeface="+mn-lt"/>
              </a:defRPr>
            </a:lvl5pPr>
          </a:lstStyle>
          <a:p>
            <a:pPr lvl="0"/>
            <a:r>
              <a:rPr lang="ru-RU" dirty="0"/>
              <a:t>Место для размещения текста или дополнительных элементов (</a:t>
            </a:r>
            <a:r>
              <a:rPr lang="en-US" dirty="0"/>
              <a:t>Tahoma</a:t>
            </a:r>
            <a:r>
              <a:rPr lang="ru-RU" dirty="0"/>
              <a:t>, 10,5pt)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9pt)</a:t>
            </a:r>
          </a:p>
          <a:p>
            <a:pPr lvl="2"/>
            <a:r>
              <a:rPr lang="ru-RU" dirty="0"/>
              <a:t>Третий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8pt)</a:t>
            </a:r>
            <a:endParaRPr lang="en-US" dirty="0"/>
          </a:p>
          <a:p>
            <a:pPr lvl="3"/>
            <a:r>
              <a:rPr lang="ru-RU" dirty="0"/>
              <a:t>Четвертый уровень (</a:t>
            </a:r>
            <a:r>
              <a:rPr lang="en-US" dirty="0"/>
              <a:t>Tahoma</a:t>
            </a:r>
            <a:r>
              <a:rPr lang="ru-RU" dirty="0"/>
              <a:t>, 7pt)</a:t>
            </a:r>
          </a:p>
        </p:txBody>
      </p:sp>
    </p:spTree>
    <p:extLst>
      <p:ext uri="{BB962C8B-B14F-4D97-AF65-F5344CB8AC3E}">
        <p14:creationId xmlns:p14="http://schemas.microsoft.com/office/powerpoint/2010/main" val="1464213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_ slide (0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330" y="1153899"/>
            <a:ext cx="1685666" cy="2658828"/>
          </a:xfrm>
          <a:prstGeom prst="rect">
            <a:avLst/>
          </a:prstGeom>
          <a:solidFill>
            <a:schemeClr val="accent2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25293">
              <a:spcBef>
                <a:spcPts val="110"/>
              </a:spcBef>
              <a:buFontTx/>
              <a:buNone/>
              <a:defRPr sz="413" b="1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PLACEHOLDER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19983" y="1153899"/>
            <a:ext cx="1685666" cy="2658828"/>
          </a:xfrm>
          <a:prstGeom prst="rect">
            <a:avLst/>
          </a:prstGeom>
          <a:solidFill>
            <a:schemeClr val="bg2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25293">
              <a:spcBef>
                <a:spcPts val="110"/>
              </a:spcBef>
              <a:buFontTx/>
              <a:buNone/>
              <a:defRPr sz="413" b="1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IMAGE </a:t>
            </a:r>
          </a:p>
          <a:p>
            <a:r>
              <a:rPr lang="en-US" dirty="0"/>
              <a:t>PLACEHOLDER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62636" y="1153899"/>
            <a:ext cx="1685666" cy="2658828"/>
          </a:xfrm>
          <a:prstGeom prst="rect">
            <a:avLst/>
          </a:prstGeom>
          <a:solidFill>
            <a:schemeClr val="accent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25293">
              <a:spcBef>
                <a:spcPts val="110"/>
              </a:spcBef>
              <a:buFontTx/>
              <a:buNone/>
              <a:defRPr sz="413" b="1" baseline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PLACEHOLDER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05285" y="1153899"/>
            <a:ext cx="1685666" cy="2658828"/>
          </a:xfrm>
          <a:prstGeom prst="rect">
            <a:avLst/>
          </a:prstGeom>
          <a:solidFill>
            <a:schemeClr val="bg2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25293">
              <a:spcBef>
                <a:spcPts val="110"/>
              </a:spcBef>
              <a:buFontTx/>
              <a:buNone/>
              <a:defRPr sz="413" b="1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IMAGE </a:t>
            </a:r>
          </a:p>
          <a:p>
            <a:r>
              <a:rPr lang="en-US" dirty="0"/>
              <a:t>PLACEHOLDER</a:t>
            </a:r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538286" y="2094171"/>
            <a:ext cx="1343410" cy="1462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FontTx/>
              <a:buNone/>
              <a:defRPr sz="827">
                <a:solidFill>
                  <a:schemeClr val="bg1"/>
                </a:solidFill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</a:t>
            </a:r>
            <a:r>
              <a:rPr lang="en-US" dirty="0"/>
              <a:t>0</a:t>
            </a:r>
            <a:r>
              <a:rPr lang="ru-RU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quarter" idx="19" hasCustomPrompt="1"/>
          </p:nvPr>
        </p:nvSpPr>
        <p:spPr>
          <a:xfrm>
            <a:off x="538286" y="1245295"/>
            <a:ext cx="1343410" cy="7057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40"/>
              </a:lnSpc>
              <a:spcBef>
                <a:spcPts val="0"/>
              </a:spcBef>
              <a:buFontTx/>
              <a:buNone/>
              <a:defRPr sz="992" b="1">
                <a:solidFill>
                  <a:schemeClr val="bg1"/>
                </a:solidFill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2" name="Объект 2"/>
          <p:cNvSpPr>
            <a:spLocks noGrp="1"/>
          </p:cNvSpPr>
          <p:nvPr>
            <p:ph sz="quarter" idx="20" hasCustomPrompt="1"/>
          </p:nvPr>
        </p:nvSpPr>
        <p:spPr>
          <a:xfrm>
            <a:off x="4043675" y="2094171"/>
            <a:ext cx="1343410" cy="1462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FontTx/>
              <a:buNone/>
              <a:defRPr sz="827">
                <a:solidFill>
                  <a:schemeClr val="bg1"/>
                </a:solidFill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</a:t>
            </a:r>
            <a:r>
              <a:rPr lang="en-US" dirty="0"/>
              <a:t>0</a:t>
            </a:r>
            <a:r>
              <a:rPr lang="ru-RU" dirty="0" err="1"/>
              <a:t>pt</a:t>
            </a:r>
            <a:r>
              <a:rPr lang="ru-RU" dirty="0"/>
              <a:t>)</a:t>
            </a:r>
          </a:p>
        </p:txBody>
      </p:sp>
      <p:sp>
        <p:nvSpPr>
          <p:cNvPr id="23" name="Объект 2"/>
          <p:cNvSpPr>
            <a:spLocks noGrp="1"/>
          </p:cNvSpPr>
          <p:nvPr>
            <p:ph sz="quarter" idx="21" hasCustomPrompt="1"/>
          </p:nvPr>
        </p:nvSpPr>
        <p:spPr>
          <a:xfrm>
            <a:off x="4043675" y="1245295"/>
            <a:ext cx="1343410" cy="7057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40"/>
              </a:lnSpc>
              <a:spcBef>
                <a:spcPts val="0"/>
              </a:spcBef>
              <a:buFontTx/>
              <a:buNone/>
              <a:defRPr sz="992" b="1">
                <a:solidFill>
                  <a:schemeClr val="bg1"/>
                </a:solidFill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 flipH="1">
            <a:off x="272683" y="210380"/>
            <a:ext cx="5814585" cy="0"/>
          </a:xfrm>
          <a:prstGeom prst="line">
            <a:avLst/>
          </a:prstGeom>
          <a:noFill/>
          <a:ln w="9525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Slide Number"/>
          <p:cNvSpPr txBox="1">
            <a:spLocks/>
          </p:cNvSpPr>
          <p:nvPr userDrawn="1"/>
        </p:nvSpPr>
        <p:spPr>
          <a:xfrm>
            <a:off x="7114310" y="172237"/>
            <a:ext cx="240061" cy="76287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66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661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Roboto Light"/>
                <a:cs typeface="Roboto Light"/>
                <a:sym typeface="Roboto Light"/>
              </a:rPr>
              <a:pPr marL="0" marR="0" lvl="0" indent="0" algn="r" defTabSz="566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61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Roboto Light"/>
              <a:cs typeface="Roboto Light"/>
              <a:sym typeface="Roboto Light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078405" y="106273"/>
            <a:ext cx="149889" cy="2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>
                    <a:lumMod val="60000"/>
                    <a:lumOff val="4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</a:t>
            </a:r>
            <a:endParaRPr kumimoji="0" lang="ru-RU" sz="744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9" name="LIMITED."/>
          <p:cNvSpPr txBox="1"/>
          <p:nvPr userDrawn="1"/>
        </p:nvSpPr>
        <p:spPr>
          <a:xfrm>
            <a:off x="6277224" y="165862"/>
            <a:ext cx="775853" cy="89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Roboto Black" panose="02000000000000000000" pitchFamily="2" charset="0"/>
                <a:cs typeface="Roboto Black" panose="02000000000000000000" pitchFamily="2" charset="0"/>
                <a:sym typeface="Roboto Black"/>
              </a:rPr>
              <a:t>ЭКОПСИ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30353E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</a:t>
            </a:r>
            <a:r>
              <a:rPr kumimoji="0" lang="ru-RU" sz="579" b="0" i="0" u="none" strike="noStrike" kern="1200" cap="none" spc="0" normalizeH="0" baseline="0" noProof="0" dirty="0">
                <a:ln>
                  <a:noFill/>
                </a:ln>
                <a:solidFill>
                  <a:srgbClr val="15416F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КОНСАЛТИНГ</a:t>
            </a:r>
          </a:p>
        </p:txBody>
      </p:sp>
      <p:sp>
        <p:nvSpPr>
          <p:cNvPr id="16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272684" y="432885"/>
            <a:ext cx="6787769" cy="4797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736"/>
              </a:lnSpc>
              <a:defRPr sz="1488" spc="4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18pt)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27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одержание (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3043" y="268540"/>
            <a:ext cx="1559325" cy="222207"/>
          </a:xfrm>
          <a:prstGeom prst="rect">
            <a:avLst/>
          </a:prstGeom>
        </p:spPr>
      </p:pic>
      <p:sp>
        <p:nvSpPr>
          <p:cNvPr id="1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3364173" y="818866"/>
            <a:ext cx="3828195" cy="294109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5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 </a:t>
            </a:r>
            <a:br>
              <a:rPr lang="en-US" dirty="0"/>
            </a:br>
            <a:r>
              <a:rPr lang="en-US" dirty="0"/>
              <a:t>HERE</a:t>
            </a:r>
            <a:endParaRPr lang="ru-RU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2B177CEE-647E-4448-B544-1B84E9C7E4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383342"/>
            <a:ext cx="2299837" cy="219798"/>
          </a:xfrm>
          <a:prstGeom prst="rect">
            <a:avLst/>
          </a:prstGeom>
          <a:noFill/>
        </p:spPr>
        <p:txBody>
          <a:bodyPr lIns="41051" tIns="41051" rIns="41051" bIns="41051" anchor="ctr">
            <a:noAutofit/>
          </a:bodyPr>
          <a:lstStyle>
            <a:lvl1pPr algn="l">
              <a:buNone/>
              <a:defRPr sz="1200" b="0" spc="3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СОДЕРЖАНИЕ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5872725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_ slide (0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81524" y="120349"/>
            <a:ext cx="3661718" cy="4013628"/>
          </a:xfrm>
          <a:prstGeom prst="rect">
            <a:avLst/>
          </a:prstGeom>
          <a:solidFill>
            <a:schemeClr val="tx2"/>
          </a:solidFill>
        </p:spPr>
        <p:txBody>
          <a:bodyPr lIns="91438" tIns="45719" rIns="91438" bIns="45719"/>
          <a:lstStyle>
            <a:lvl1pPr marL="0" indent="0">
              <a:buFontTx/>
              <a:buNone/>
              <a:defRPr sz="413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PLACEHOLDER</a:t>
            </a:r>
          </a:p>
        </p:txBody>
      </p:sp>
      <p:sp>
        <p:nvSpPr>
          <p:cNvPr id="13" name="Объект 2"/>
          <p:cNvSpPr>
            <a:spLocks noGrp="1"/>
          </p:cNvSpPr>
          <p:nvPr>
            <p:ph sz="quarter" idx="17" hasCustomPrompt="1"/>
          </p:nvPr>
        </p:nvSpPr>
        <p:spPr>
          <a:xfrm>
            <a:off x="4127714" y="2025854"/>
            <a:ext cx="3040083" cy="176460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1653"/>
              </a:lnSpc>
              <a:spcBef>
                <a:spcPts val="0"/>
              </a:spcBef>
              <a:spcAft>
                <a:spcPts val="744"/>
              </a:spcAft>
              <a:buFontTx/>
              <a:buNone/>
              <a:defRPr sz="1157" b="0" spc="41" baseline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en-US" dirty="0"/>
              <a:t>Text Placeholder</a:t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14pt)</a:t>
            </a:r>
            <a:endParaRPr lang="ru-RU" dirty="0"/>
          </a:p>
        </p:txBody>
      </p:sp>
      <p:sp>
        <p:nvSpPr>
          <p:cNvPr id="15" name="LIMITED."/>
          <p:cNvSpPr txBox="1"/>
          <p:nvPr userDrawn="1"/>
        </p:nvSpPr>
        <p:spPr>
          <a:xfrm>
            <a:off x="6206138" y="332866"/>
            <a:ext cx="1237107" cy="101695"/>
          </a:xfrm>
          <a:custGeom>
            <a:avLst/>
            <a:gdLst>
              <a:gd name="connsiteX0" fmla="*/ 0 w 1995167"/>
              <a:gd name="connsiteY0" fmla="*/ 0 h 161583"/>
              <a:gd name="connsiteX1" fmla="*/ 1995167 w 1995167"/>
              <a:gd name="connsiteY1" fmla="*/ 0 h 161583"/>
              <a:gd name="connsiteX2" fmla="*/ 1995167 w 1995167"/>
              <a:gd name="connsiteY2" fmla="*/ 161583 h 161583"/>
              <a:gd name="connsiteX3" fmla="*/ 0 w 1995167"/>
              <a:gd name="connsiteY3" fmla="*/ 161583 h 161583"/>
              <a:gd name="connsiteX4" fmla="*/ 0 w 1995167"/>
              <a:gd name="connsiteY4" fmla="*/ 0 h 161583"/>
              <a:gd name="connsiteX0" fmla="*/ 100739 w 1995167"/>
              <a:gd name="connsiteY0" fmla="*/ 0 h 169332"/>
              <a:gd name="connsiteX1" fmla="*/ 1995167 w 1995167"/>
              <a:gd name="connsiteY1" fmla="*/ 7749 h 169332"/>
              <a:gd name="connsiteX2" fmla="*/ 1995167 w 1995167"/>
              <a:gd name="connsiteY2" fmla="*/ 169332 h 169332"/>
              <a:gd name="connsiteX3" fmla="*/ 0 w 1995167"/>
              <a:gd name="connsiteY3" fmla="*/ 169332 h 169332"/>
              <a:gd name="connsiteX4" fmla="*/ 100739 w 1995167"/>
              <a:gd name="connsiteY4" fmla="*/ 0 h 1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5167" h="169332">
                <a:moveTo>
                  <a:pt x="100739" y="0"/>
                </a:moveTo>
                <a:lnTo>
                  <a:pt x="1995167" y="7749"/>
                </a:lnTo>
                <a:lnTo>
                  <a:pt x="1995167" y="169332"/>
                </a:lnTo>
                <a:lnTo>
                  <a:pt x="0" y="169332"/>
                </a:lnTo>
                <a:lnTo>
                  <a:pt x="10073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1800" b="0">
                <a:solidFill>
                  <a:srgbClr val="30353E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Roboto Black" panose="02000000000000000000" pitchFamily="2" charset="0"/>
                <a:cs typeface="Roboto Black" panose="02000000000000000000" pitchFamily="2" charset="0"/>
                <a:sym typeface="Roboto Black"/>
              </a:rPr>
              <a:t>ЭКОПСИ</a:t>
            </a:r>
            <a:r>
              <a:rPr kumimoji="0" lang="ru-RU" sz="66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Roboto" panose="02000000000000000000" pitchFamily="2" charset="0"/>
                <a:cs typeface="Roboto" panose="02000000000000000000" pitchFamily="2" charset="0"/>
                <a:sym typeface="Roboto Black"/>
              </a:rPr>
              <a:t> КОНСАЛТИНГ</a:t>
            </a:r>
          </a:p>
        </p:txBody>
      </p:sp>
      <p:sp>
        <p:nvSpPr>
          <p:cNvPr id="7" name="Объект 2"/>
          <p:cNvSpPr>
            <a:spLocks noGrp="1"/>
          </p:cNvSpPr>
          <p:nvPr>
            <p:ph sz="quarter" idx="18"/>
          </p:nvPr>
        </p:nvSpPr>
        <p:spPr>
          <a:xfrm>
            <a:off x="328340" y="816077"/>
            <a:ext cx="3050932" cy="283636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823"/>
              </a:lnSpc>
              <a:spcBef>
                <a:spcPts val="331"/>
              </a:spcBef>
              <a:buFontTx/>
              <a:buNone/>
              <a:defRPr sz="579" b="1" baseline="0">
                <a:solidFill>
                  <a:srgbClr val="6A6A6A"/>
                </a:solidFill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endParaRPr lang="en-US" dirty="0"/>
          </a:p>
          <a:p>
            <a:r>
              <a:rPr lang="en-US" dirty="0"/>
              <a:t>TEXT OR TABLE PLACEHOLDER</a:t>
            </a:r>
          </a:p>
          <a:p>
            <a:pPr lvl="0"/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0" hasCustomPrompt="1"/>
          </p:nvPr>
        </p:nvSpPr>
        <p:spPr>
          <a:xfrm>
            <a:off x="328042" y="186999"/>
            <a:ext cx="3051228" cy="346404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909" b="1" spc="58" baseline="0">
                <a:solidFill>
                  <a:schemeClr val="accent1"/>
                </a:solidFill>
              </a:defRPr>
            </a:lvl1pPr>
            <a:lvl2pPr marL="188072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376141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564213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752284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Section Text placeholder</a:t>
            </a:r>
          </a:p>
        </p:txBody>
      </p:sp>
      <p:sp>
        <p:nvSpPr>
          <p:cNvPr id="9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4062394" y="820114"/>
            <a:ext cx="2933600" cy="4797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480"/>
              </a:lnSpc>
              <a:defRPr sz="1818" b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22pt)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564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_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2"/>
          <p:cNvSpPr>
            <a:spLocks noGrp="1"/>
          </p:cNvSpPr>
          <p:nvPr>
            <p:ph sz="quarter" idx="19" hasCustomPrompt="1"/>
          </p:nvPr>
        </p:nvSpPr>
        <p:spPr>
          <a:xfrm>
            <a:off x="3314313" y="1944060"/>
            <a:ext cx="3848533" cy="864467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2975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49" b="0" spc="66" baseline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ФАМИЛИЯ И ИМЯ</a:t>
            </a:r>
          </a:p>
        </p:txBody>
      </p:sp>
      <p:sp>
        <p:nvSpPr>
          <p:cNvPr id="24" name="Объект 2"/>
          <p:cNvSpPr>
            <a:spLocks noGrp="1"/>
          </p:cNvSpPr>
          <p:nvPr>
            <p:ph sz="quarter" idx="20" hasCustomPrompt="1"/>
          </p:nvPr>
        </p:nvSpPr>
        <p:spPr>
          <a:xfrm>
            <a:off x="3314314" y="3192294"/>
            <a:ext cx="3848533" cy="539550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1818"/>
              </a:lnSpc>
              <a:spcBef>
                <a:spcPts val="0"/>
              </a:spcBef>
              <a:spcAft>
                <a:spcPts val="165"/>
              </a:spcAft>
              <a:buFontTx/>
              <a:buNone/>
              <a:defRPr sz="1322" b="0" spc="50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Должность</a:t>
            </a:r>
          </a:p>
          <a:p>
            <a:pPr lvl="0"/>
            <a:r>
              <a:rPr lang="ru-RU" dirty="0"/>
              <a:t>Направление</a:t>
            </a:r>
            <a:endParaRPr lang="en-US" dirty="0"/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433670" y="459308"/>
            <a:ext cx="2165436" cy="956403"/>
            <a:chOff x="1881960" y="1379544"/>
            <a:chExt cx="5943601" cy="2625711"/>
          </a:xfrm>
        </p:grpSpPr>
        <p:pic>
          <p:nvPicPr>
            <p:cNvPr id="26" name="Рисунок 2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094654" y="1379544"/>
              <a:ext cx="5715044" cy="2625711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 userDrawn="1"/>
          </p:nvSpPr>
          <p:spPr>
            <a:xfrm>
              <a:off x="1881960" y="1918023"/>
              <a:ext cx="1866964" cy="1486622"/>
            </a:xfrm>
            <a:prstGeom prst="rect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 userDrawn="1"/>
          </p:nvSpPr>
          <p:spPr>
            <a:xfrm>
              <a:off x="5092760" y="1968415"/>
              <a:ext cx="2732801" cy="1419432"/>
            </a:xfrm>
            <a:prstGeom prst="rect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74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0" name="Объект 2"/>
          <p:cNvSpPr>
            <a:spLocks noGrp="1"/>
          </p:cNvSpPr>
          <p:nvPr>
            <p:ph sz="quarter" idx="23" hasCustomPrompt="1"/>
          </p:nvPr>
        </p:nvSpPr>
        <p:spPr>
          <a:xfrm>
            <a:off x="511160" y="3192294"/>
            <a:ext cx="2087945" cy="53955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066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92" b="0" spc="25" baseline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8072" indent="0">
              <a:buFontTx/>
              <a:buNone/>
              <a:defRPr/>
            </a:lvl2pPr>
            <a:lvl3pPr marL="376143" indent="0">
              <a:buFontTx/>
              <a:buNone/>
              <a:defRPr/>
            </a:lvl3pPr>
            <a:lvl4pPr marL="564215" indent="0">
              <a:buFontTx/>
              <a:buNone/>
              <a:defRPr/>
            </a:lvl4pPr>
            <a:lvl5pPr marL="752284" indent="0">
              <a:buFontTx/>
              <a:buNone/>
              <a:defRPr/>
            </a:lvl5pPr>
          </a:lstStyle>
          <a:p>
            <a:pPr lvl="0"/>
            <a:r>
              <a:rPr lang="ru-RU" dirty="0"/>
              <a:t>ТЕЛ. +7 (095) 123 45 67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E-MAIL: EXAMPLE@ECOPSY.RU</a:t>
            </a:r>
            <a:endParaRPr lang="ru-RU" dirty="0"/>
          </a:p>
        </p:txBody>
      </p:sp>
      <p:grpSp>
        <p:nvGrpSpPr>
          <p:cNvPr id="31" name="Группа 30"/>
          <p:cNvGrpSpPr/>
          <p:nvPr userDrawn="1"/>
        </p:nvGrpSpPr>
        <p:grpSpPr>
          <a:xfrm>
            <a:off x="4702736" y="723714"/>
            <a:ext cx="2528530" cy="417197"/>
            <a:chOff x="988418" y="4408194"/>
            <a:chExt cx="1702036" cy="280894"/>
          </a:xfrm>
        </p:grpSpPr>
        <p:sp>
          <p:nvSpPr>
            <p:cNvPr id="32" name="Прямоугольная выноска 31"/>
            <p:cNvSpPr/>
            <p:nvPr userDrawn="1"/>
          </p:nvSpPr>
          <p:spPr>
            <a:xfrm>
              <a:off x="2039417" y="4408194"/>
              <a:ext cx="567223" cy="280894"/>
            </a:xfrm>
            <a:prstGeom prst="wedgeRectCallout">
              <a:avLst>
                <a:gd name="adj1" fmla="val -42328"/>
                <a:gd name="adj2" fmla="val 10292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22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 userDrawn="1"/>
          </p:nvSpPr>
          <p:spPr>
            <a:xfrm>
              <a:off x="988418" y="4445966"/>
              <a:ext cx="1702036" cy="1991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97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22" b="0" i="0" u="none" strike="noStrike" kern="1200" cap="none" spc="66" normalizeH="0" baseline="0" noProof="0" dirty="0">
                  <a:ln>
                    <a:noFill/>
                  </a:ln>
                  <a:solidFill>
                    <a:srgbClr val="3A5268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БИЗНЕС ДЕЛАЮТ  </a:t>
              </a:r>
              <a:r>
                <a:rPr kumimoji="0" lang="ru-RU" sz="1322" b="1" i="0" u="none" strike="noStrike" kern="1200" cap="none" spc="66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ЛЮДИ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0587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 _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 Placeholder"/>
          <p:cNvSpPr>
            <a:spLocks noGrp="1"/>
          </p:cNvSpPr>
          <p:nvPr>
            <p:ph type="pic" sz="quarter" idx="12" hasCustomPrompt="1"/>
          </p:nvPr>
        </p:nvSpPr>
        <p:spPr>
          <a:xfrm>
            <a:off x="111766" y="119341"/>
            <a:ext cx="7332725" cy="40237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03" tIns="45702" rIns="91403" bIns="45702"/>
          <a:lstStyle>
            <a:lvl1pPr marL="136721" marR="0" indent="0" algn="l" defTabSz="183861" rtl="0" eaLnBrk="1" fontAlgn="auto" latinLnBrk="0" hangingPunct="1">
              <a:lnSpc>
                <a:spcPct val="100000"/>
              </a:lnSpc>
              <a:spcBef>
                <a:spcPts val="11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413" b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3" name="Рисунок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972725" y="119341"/>
            <a:ext cx="5466583" cy="4023702"/>
          </a:xfrm>
          <a:prstGeom prst="rect">
            <a:avLst/>
          </a:prstGeom>
          <a:solidFill>
            <a:schemeClr val="accent2">
              <a:alpha val="86000"/>
            </a:schemeClr>
          </a:solidFill>
        </p:spPr>
        <p:txBody>
          <a:bodyPr lIns="91410" tIns="45703" rIns="91410" bIns="45703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96" b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COLOR BACKGROUND 15% TRANSPARENCY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sz="quarter" idx="16" hasCustomPrompt="1"/>
          </p:nvPr>
        </p:nvSpPr>
        <p:spPr>
          <a:xfrm>
            <a:off x="3889729" y="1642382"/>
            <a:ext cx="3034577" cy="97762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2314"/>
              </a:lnSpc>
              <a:spcBef>
                <a:spcPts val="0"/>
              </a:spcBef>
              <a:spcAft>
                <a:spcPts val="496"/>
              </a:spcAft>
              <a:buFontTx/>
              <a:buNone/>
              <a:defRPr sz="1488" b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03743" indent="0">
              <a:buFontTx/>
              <a:buNone/>
              <a:defRPr/>
            </a:lvl2pPr>
            <a:lvl3pPr marL="407485" indent="0">
              <a:buFontTx/>
              <a:buNone/>
              <a:defRPr/>
            </a:lvl3pPr>
            <a:lvl4pPr marL="611228" indent="0">
              <a:buFontTx/>
              <a:buNone/>
              <a:defRPr/>
            </a:lvl4pPr>
            <a:lvl5pPr marL="814969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(</a:t>
            </a:r>
            <a:r>
              <a:rPr lang="en-US" dirty="0"/>
              <a:t>Tahoma, 18pt)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237378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_ Голос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676"/>
          <p:cNvGrpSpPr>
            <a:grpSpLocks noChangeAspect="1"/>
          </p:cNvGrpSpPr>
          <p:nvPr/>
        </p:nvGrpSpPr>
        <p:grpSpPr bwMode="auto">
          <a:xfrm>
            <a:off x="1881979" y="1788664"/>
            <a:ext cx="2453046" cy="2787024"/>
            <a:chOff x="1985" y="2539"/>
            <a:chExt cx="843" cy="958"/>
          </a:xfrm>
          <a:solidFill>
            <a:srgbClr val="6A6A6A">
              <a:alpha val="10000"/>
            </a:srgbClr>
          </a:solidFill>
        </p:grpSpPr>
        <p:sp>
          <p:nvSpPr>
            <p:cNvPr id="16" name="Freeform 678"/>
            <p:cNvSpPr>
              <a:spLocks/>
            </p:cNvSpPr>
            <p:nvPr/>
          </p:nvSpPr>
          <p:spPr bwMode="auto">
            <a:xfrm>
              <a:off x="2259" y="2929"/>
              <a:ext cx="413" cy="568"/>
            </a:xfrm>
            <a:custGeom>
              <a:avLst/>
              <a:gdLst>
                <a:gd name="T0" fmla="*/ 626 w 1651"/>
                <a:gd name="T1" fmla="*/ 4 h 2273"/>
                <a:gd name="T2" fmla="*/ 688 w 1651"/>
                <a:gd name="T3" fmla="*/ 27 h 2273"/>
                <a:gd name="T4" fmla="*/ 740 w 1651"/>
                <a:gd name="T5" fmla="*/ 70 h 2273"/>
                <a:gd name="T6" fmla="*/ 777 w 1651"/>
                <a:gd name="T7" fmla="*/ 130 h 2273"/>
                <a:gd name="T8" fmla="*/ 797 w 1651"/>
                <a:gd name="T9" fmla="*/ 200 h 2273"/>
                <a:gd name="T10" fmla="*/ 800 w 1651"/>
                <a:gd name="T11" fmla="*/ 771 h 2273"/>
                <a:gd name="T12" fmla="*/ 1289 w 1651"/>
                <a:gd name="T13" fmla="*/ 775 h 2273"/>
                <a:gd name="T14" fmla="*/ 1386 w 1651"/>
                <a:gd name="T15" fmla="*/ 799 h 2273"/>
                <a:gd name="T16" fmla="*/ 1473 w 1651"/>
                <a:gd name="T17" fmla="*/ 845 h 2273"/>
                <a:gd name="T18" fmla="*/ 1547 w 1651"/>
                <a:gd name="T19" fmla="*/ 910 h 2273"/>
                <a:gd name="T20" fmla="*/ 1602 w 1651"/>
                <a:gd name="T21" fmla="*/ 990 h 2273"/>
                <a:gd name="T22" fmla="*/ 1638 w 1651"/>
                <a:gd name="T23" fmla="*/ 1082 h 2273"/>
                <a:gd name="T24" fmla="*/ 1651 w 1651"/>
                <a:gd name="T25" fmla="*/ 1183 h 2273"/>
                <a:gd name="T26" fmla="*/ 1651 w 1651"/>
                <a:gd name="T27" fmla="*/ 1202 h 2273"/>
                <a:gd name="T28" fmla="*/ 1648 w 1651"/>
                <a:gd name="T29" fmla="*/ 1206 h 2273"/>
                <a:gd name="T30" fmla="*/ 1646 w 1651"/>
                <a:gd name="T31" fmla="*/ 1212 h 2273"/>
                <a:gd name="T32" fmla="*/ 1644 w 1651"/>
                <a:gd name="T33" fmla="*/ 1998 h 2273"/>
                <a:gd name="T34" fmla="*/ 1627 w 1651"/>
                <a:gd name="T35" fmla="*/ 2079 h 2273"/>
                <a:gd name="T36" fmla="*/ 1593 w 1651"/>
                <a:gd name="T37" fmla="*/ 2147 h 2273"/>
                <a:gd name="T38" fmla="*/ 1544 w 1651"/>
                <a:gd name="T39" fmla="*/ 2202 h 2273"/>
                <a:gd name="T40" fmla="*/ 1480 w 1651"/>
                <a:gd name="T41" fmla="*/ 2240 h 2273"/>
                <a:gd name="T42" fmla="*/ 1398 w 1651"/>
                <a:gd name="T43" fmla="*/ 2265 h 2273"/>
                <a:gd name="T44" fmla="*/ 1302 w 1651"/>
                <a:gd name="T45" fmla="*/ 2273 h 2273"/>
                <a:gd name="T46" fmla="*/ 674 w 1651"/>
                <a:gd name="T47" fmla="*/ 2271 h 2273"/>
                <a:gd name="T48" fmla="*/ 596 w 1651"/>
                <a:gd name="T49" fmla="*/ 2250 h 2273"/>
                <a:gd name="T50" fmla="*/ 525 w 1651"/>
                <a:gd name="T51" fmla="*/ 2207 h 2273"/>
                <a:gd name="T52" fmla="*/ 462 w 1651"/>
                <a:gd name="T53" fmla="*/ 2148 h 2273"/>
                <a:gd name="T54" fmla="*/ 431 w 1651"/>
                <a:gd name="T55" fmla="*/ 2105 h 2273"/>
                <a:gd name="T56" fmla="*/ 416 w 1651"/>
                <a:gd name="T57" fmla="*/ 2075 h 2273"/>
                <a:gd name="T58" fmla="*/ 390 w 1651"/>
                <a:gd name="T59" fmla="*/ 2027 h 2273"/>
                <a:gd name="T60" fmla="*/ 359 w 1651"/>
                <a:gd name="T61" fmla="*/ 1965 h 2273"/>
                <a:gd name="T62" fmla="*/ 320 w 1651"/>
                <a:gd name="T63" fmla="*/ 1890 h 2273"/>
                <a:gd name="T64" fmla="*/ 279 w 1651"/>
                <a:gd name="T65" fmla="*/ 1809 h 2273"/>
                <a:gd name="T66" fmla="*/ 235 w 1651"/>
                <a:gd name="T67" fmla="*/ 1721 h 2273"/>
                <a:gd name="T68" fmla="*/ 189 w 1651"/>
                <a:gd name="T69" fmla="*/ 1632 h 2273"/>
                <a:gd name="T70" fmla="*/ 146 w 1651"/>
                <a:gd name="T71" fmla="*/ 1545 h 2273"/>
                <a:gd name="T72" fmla="*/ 105 w 1651"/>
                <a:gd name="T73" fmla="*/ 1464 h 2273"/>
                <a:gd name="T74" fmla="*/ 69 w 1651"/>
                <a:gd name="T75" fmla="*/ 1391 h 2273"/>
                <a:gd name="T76" fmla="*/ 38 w 1651"/>
                <a:gd name="T77" fmla="*/ 1330 h 2273"/>
                <a:gd name="T78" fmla="*/ 12 w 1651"/>
                <a:gd name="T79" fmla="*/ 1269 h 2273"/>
                <a:gd name="T80" fmla="*/ 0 w 1651"/>
                <a:gd name="T81" fmla="*/ 1197 h 2273"/>
                <a:gd name="T82" fmla="*/ 8 w 1651"/>
                <a:gd name="T83" fmla="*/ 1125 h 2273"/>
                <a:gd name="T84" fmla="*/ 35 w 1651"/>
                <a:gd name="T85" fmla="*/ 1060 h 2273"/>
                <a:gd name="T86" fmla="*/ 80 w 1651"/>
                <a:gd name="T87" fmla="*/ 1006 h 2273"/>
                <a:gd name="T88" fmla="*/ 142 w 1651"/>
                <a:gd name="T89" fmla="*/ 968 h 2273"/>
                <a:gd name="T90" fmla="*/ 215 w 1651"/>
                <a:gd name="T91" fmla="*/ 954 h 2273"/>
                <a:gd name="T92" fmla="*/ 278 w 1651"/>
                <a:gd name="T93" fmla="*/ 965 h 2273"/>
                <a:gd name="T94" fmla="*/ 333 w 1651"/>
                <a:gd name="T95" fmla="*/ 996 h 2273"/>
                <a:gd name="T96" fmla="*/ 384 w 1651"/>
                <a:gd name="T97" fmla="*/ 1045 h 2273"/>
                <a:gd name="T98" fmla="*/ 387 w 1651"/>
                <a:gd name="T99" fmla="*/ 200 h 2273"/>
                <a:gd name="T100" fmla="*/ 407 w 1651"/>
                <a:gd name="T101" fmla="*/ 130 h 2273"/>
                <a:gd name="T102" fmla="*/ 444 w 1651"/>
                <a:gd name="T103" fmla="*/ 70 h 2273"/>
                <a:gd name="T104" fmla="*/ 494 w 1651"/>
                <a:gd name="T105" fmla="*/ 27 h 2273"/>
                <a:gd name="T106" fmla="*/ 558 w 1651"/>
                <a:gd name="T107" fmla="*/ 4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51" h="2273">
                  <a:moveTo>
                    <a:pt x="591" y="0"/>
                  </a:moveTo>
                  <a:lnTo>
                    <a:pt x="626" y="4"/>
                  </a:lnTo>
                  <a:lnTo>
                    <a:pt x="659" y="13"/>
                  </a:lnTo>
                  <a:lnTo>
                    <a:pt x="688" y="27"/>
                  </a:lnTo>
                  <a:lnTo>
                    <a:pt x="717" y="47"/>
                  </a:lnTo>
                  <a:lnTo>
                    <a:pt x="740" y="70"/>
                  </a:lnTo>
                  <a:lnTo>
                    <a:pt x="761" y="98"/>
                  </a:lnTo>
                  <a:lnTo>
                    <a:pt x="777" y="130"/>
                  </a:lnTo>
                  <a:lnTo>
                    <a:pt x="789" y="164"/>
                  </a:lnTo>
                  <a:lnTo>
                    <a:pt x="797" y="200"/>
                  </a:lnTo>
                  <a:lnTo>
                    <a:pt x="800" y="239"/>
                  </a:lnTo>
                  <a:lnTo>
                    <a:pt x="800" y="771"/>
                  </a:lnTo>
                  <a:lnTo>
                    <a:pt x="1238" y="771"/>
                  </a:lnTo>
                  <a:lnTo>
                    <a:pt x="1289" y="775"/>
                  </a:lnTo>
                  <a:lnTo>
                    <a:pt x="1340" y="784"/>
                  </a:lnTo>
                  <a:lnTo>
                    <a:pt x="1386" y="799"/>
                  </a:lnTo>
                  <a:lnTo>
                    <a:pt x="1432" y="820"/>
                  </a:lnTo>
                  <a:lnTo>
                    <a:pt x="1473" y="845"/>
                  </a:lnTo>
                  <a:lnTo>
                    <a:pt x="1512" y="875"/>
                  </a:lnTo>
                  <a:lnTo>
                    <a:pt x="1547" y="910"/>
                  </a:lnTo>
                  <a:lnTo>
                    <a:pt x="1576" y="948"/>
                  </a:lnTo>
                  <a:lnTo>
                    <a:pt x="1602" y="990"/>
                  </a:lnTo>
                  <a:lnTo>
                    <a:pt x="1623" y="1034"/>
                  </a:lnTo>
                  <a:lnTo>
                    <a:pt x="1638" y="1082"/>
                  </a:lnTo>
                  <a:lnTo>
                    <a:pt x="1647" y="1131"/>
                  </a:lnTo>
                  <a:lnTo>
                    <a:pt x="1651" y="1183"/>
                  </a:lnTo>
                  <a:lnTo>
                    <a:pt x="1651" y="1192"/>
                  </a:lnTo>
                  <a:lnTo>
                    <a:pt x="1651" y="1202"/>
                  </a:lnTo>
                  <a:lnTo>
                    <a:pt x="1649" y="1204"/>
                  </a:lnTo>
                  <a:lnTo>
                    <a:pt x="1648" y="1206"/>
                  </a:lnTo>
                  <a:lnTo>
                    <a:pt x="1646" y="1210"/>
                  </a:lnTo>
                  <a:lnTo>
                    <a:pt x="1646" y="1212"/>
                  </a:lnTo>
                  <a:lnTo>
                    <a:pt x="1646" y="1954"/>
                  </a:lnTo>
                  <a:lnTo>
                    <a:pt x="1644" y="1998"/>
                  </a:lnTo>
                  <a:lnTo>
                    <a:pt x="1638" y="2040"/>
                  </a:lnTo>
                  <a:lnTo>
                    <a:pt x="1627" y="2079"/>
                  </a:lnTo>
                  <a:lnTo>
                    <a:pt x="1612" y="2115"/>
                  </a:lnTo>
                  <a:lnTo>
                    <a:pt x="1593" y="2147"/>
                  </a:lnTo>
                  <a:lnTo>
                    <a:pt x="1571" y="2176"/>
                  </a:lnTo>
                  <a:lnTo>
                    <a:pt x="1544" y="2202"/>
                  </a:lnTo>
                  <a:lnTo>
                    <a:pt x="1514" y="2223"/>
                  </a:lnTo>
                  <a:lnTo>
                    <a:pt x="1480" y="2240"/>
                  </a:lnTo>
                  <a:lnTo>
                    <a:pt x="1441" y="2255"/>
                  </a:lnTo>
                  <a:lnTo>
                    <a:pt x="1398" y="2265"/>
                  </a:lnTo>
                  <a:lnTo>
                    <a:pt x="1353" y="2271"/>
                  </a:lnTo>
                  <a:lnTo>
                    <a:pt x="1302" y="2273"/>
                  </a:lnTo>
                  <a:lnTo>
                    <a:pt x="717" y="2273"/>
                  </a:lnTo>
                  <a:lnTo>
                    <a:pt x="674" y="2271"/>
                  </a:lnTo>
                  <a:lnTo>
                    <a:pt x="635" y="2262"/>
                  </a:lnTo>
                  <a:lnTo>
                    <a:pt x="596" y="2250"/>
                  </a:lnTo>
                  <a:lnTo>
                    <a:pt x="560" y="2231"/>
                  </a:lnTo>
                  <a:lnTo>
                    <a:pt x="525" y="2207"/>
                  </a:lnTo>
                  <a:lnTo>
                    <a:pt x="492" y="2179"/>
                  </a:lnTo>
                  <a:lnTo>
                    <a:pt x="462" y="2148"/>
                  </a:lnTo>
                  <a:lnTo>
                    <a:pt x="435" y="2112"/>
                  </a:lnTo>
                  <a:lnTo>
                    <a:pt x="431" y="2105"/>
                  </a:lnTo>
                  <a:lnTo>
                    <a:pt x="424" y="2093"/>
                  </a:lnTo>
                  <a:lnTo>
                    <a:pt x="416" y="2075"/>
                  </a:lnTo>
                  <a:lnTo>
                    <a:pt x="404" y="2054"/>
                  </a:lnTo>
                  <a:lnTo>
                    <a:pt x="390" y="2027"/>
                  </a:lnTo>
                  <a:lnTo>
                    <a:pt x="375" y="1998"/>
                  </a:lnTo>
                  <a:lnTo>
                    <a:pt x="359" y="1965"/>
                  </a:lnTo>
                  <a:lnTo>
                    <a:pt x="340" y="1929"/>
                  </a:lnTo>
                  <a:lnTo>
                    <a:pt x="320" y="1890"/>
                  </a:lnTo>
                  <a:lnTo>
                    <a:pt x="300" y="1851"/>
                  </a:lnTo>
                  <a:lnTo>
                    <a:pt x="279" y="1809"/>
                  </a:lnTo>
                  <a:lnTo>
                    <a:pt x="257" y="1765"/>
                  </a:lnTo>
                  <a:lnTo>
                    <a:pt x="235" y="1721"/>
                  </a:lnTo>
                  <a:lnTo>
                    <a:pt x="213" y="1676"/>
                  </a:lnTo>
                  <a:lnTo>
                    <a:pt x="189" y="1632"/>
                  </a:lnTo>
                  <a:lnTo>
                    <a:pt x="168" y="1588"/>
                  </a:lnTo>
                  <a:lnTo>
                    <a:pt x="146" y="1545"/>
                  </a:lnTo>
                  <a:lnTo>
                    <a:pt x="125" y="1503"/>
                  </a:lnTo>
                  <a:lnTo>
                    <a:pt x="105" y="1464"/>
                  </a:lnTo>
                  <a:lnTo>
                    <a:pt x="86" y="1426"/>
                  </a:lnTo>
                  <a:lnTo>
                    <a:pt x="69" y="1391"/>
                  </a:lnTo>
                  <a:lnTo>
                    <a:pt x="52" y="1358"/>
                  </a:lnTo>
                  <a:lnTo>
                    <a:pt x="38" y="1330"/>
                  </a:lnTo>
                  <a:lnTo>
                    <a:pt x="26" y="1306"/>
                  </a:lnTo>
                  <a:lnTo>
                    <a:pt x="12" y="1269"/>
                  </a:lnTo>
                  <a:lnTo>
                    <a:pt x="3" y="1233"/>
                  </a:lnTo>
                  <a:lnTo>
                    <a:pt x="0" y="1197"/>
                  </a:lnTo>
                  <a:lnTo>
                    <a:pt x="1" y="1161"/>
                  </a:lnTo>
                  <a:lnTo>
                    <a:pt x="8" y="1125"/>
                  </a:lnTo>
                  <a:lnTo>
                    <a:pt x="20" y="1092"/>
                  </a:lnTo>
                  <a:lnTo>
                    <a:pt x="35" y="1060"/>
                  </a:lnTo>
                  <a:lnTo>
                    <a:pt x="56" y="1032"/>
                  </a:lnTo>
                  <a:lnTo>
                    <a:pt x="80" y="1006"/>
                  </a:lnTo>
                  <a:lnTo>
                    <a:pt x="109" y="985"/>
                  </a:lnTo>
                  <a:lnTo>
                    <a:pt x="142" y="968"/>
                  </a:lnTo>
                  <a:lnTo>
                    <a:pt x="179" y="957"/>
                  </a:lnTo>
                  <a:lnTo>
                    <a:pt x="215" y="954"/>
                  </a:lnTo>
                  <a:lnTo>
                    <a:pt x="248" y="957"/>
                  </a:lnTo>
                  <a:lnTo>
                    <a:pt x="278" y="965"/>
                  </a:lnTo>
                  <a:lnTo>
                    <a:pt x="306" y="978"/>
                  </a:lnTo>
                  <a:lnTo>
                    <a:pt x="333" y="996"/>
                  </a:lnTo>
                  <a:lnTo>
                    <a:pt x="359" y="1018"/>
                  </a:lnTo>
                  <a:lnTo>
                    <a:pt x="384" y="1045"/>
                  </a:lnTo>
                  <a:lnTo>
                    <a:pt x="384" y="239"/>
                  </a:lnTo>
                  <a:lnTo>
                    <a:pt x="387" y="200"/>
                  </a:lnTo>
                  <a:lnTo>
                    <a:pt x="395" y="164"/>
                  </a:lnTo>
                  <a:lnTo>
                    <a:pt x="407" y="130"/>
                  </a:lnTo>
                  <a:lnTo>
                    <a:pt x="423" y="98"/>
                  </a:lnTo>
                  <a:lnTo>
                    <a:pt x="444" y="70"/>
                  </a:lnTo>
                  <a:lnTo>
                    <a:pt x="467" y="47"/>
                  </a:lnTo>
                  <a:lnTo>
                    <a:pt x="494" y="27"/>
                  </a:lnTo>
                  <a:lnTo>
                    <a:pt x="525" y="13"/>
                  </a:lnTo>
                  <a:lnTo>
                    <a:pt x="558" y="4"/>
                  </a:lnTo>
                  <a:lnTo>
                    <a:pt x="5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557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68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" name="Freeform 679"/>
            <p:cNvSpPr>
              <a:spLocks/>
            </p:cNvSpPr>
            <p:nvPr/>
          </p:nvSpPr>
          <p:spPr bwMode="auto">
            <a:xfrm>
              <a:off x="2180" y="2734"/>
              <a:ext cx="453" cy="402"/>
            </a:xfrm>
            <a:custGeom>
              <a:avLst/>
              <a:gdLst>
                <a:gd name="T0" fmla="*/ 989 w 1812"/>
                <a:gd name="T1" fmla="*/ 4 h 1608"/>
                <a:gd name="T2" fmla="*/ 1147 w 1812"/>
                <a:gd name="T3" fmla="*/ 32 h 1608"/>
                <a:gd name="T4" fmla="*/ 1294 w 1812"/>
                <a:gd name="T5" fmla="*/ 87 h 1608"/>
                <a:gd name="T6" fmla="*/ 1429 w 1812"/>
                <a:gd name="T7" fmla="*/ 167 h 1608"/>
                <a:gd name="T8" fmla="*/ 1547 w 1812"/>
                <a:gd name="T9" fmla="*/ 266 h 1608"/>
                <a:gd name="T10" fmla="*/ 1646 w 1812"/>
                <a:gd name="T11" fmla="*/ 384 h 1608"/>
                <a:gd name="T12" fmla="*/ 1724 w 1812"/>
                <a:gd name="T13" fmla="*/ 519 h 1608"/>
                <a:gd name="T14" fmla="*/ 1779 w 1812"/>
                <a:gd name="T15" fmla="*/ 666 h 1608"/>
                <a:gd name="T16" fmla="*/ 1809 w 1812"/>
                <a:gd name="T17" fmla="*/ 824 h 1608"/>
                <a:gd name="T18" fmla="*/ 1809 w 1812"/>
                <a:gd name="T19" fmla="*/ 981 h 1608"/>
                <a:gd name="T20" fmla="*/ 1786 w 1812"/>
                <a:gd name="T21" fmla="*/ 1124 h 1608"/>
                <a:gd name="T22" fmla="*/ 1742 w 1812"/>
                <a:gd name="T23" fmla="*/ 1258 h 1608"/>
                <a:gd name="T24" fmla="*/ 1678 w 1812"/>
                <a:gd name="T25" fmla="*/ 1382 h 1608"/>
                <a:gd name="T26" fmla="*/ 1562 w 1812"/>
                <a:gd name="T27" fmla="*/ 1373 h 1608"/>
                <a:gd name="T28" fmla="*/ 1299 w 1812"/>
                <a:gd name="T29" fmla="*/ 1194 h 1608"/>
                <a:gd name="T30" fmla="*/ 1354 w 1812"/>
                <a:gd name="T31" fmla="*/ 1107 h 1608"/>
                <a:gd name="T32" fmla="*/ 1385 w 1812"/>
                <a:gd name="T33" fmla="*/ 1010 h 1608"/>
                <a:gd name="T34" fmla="*/ 1396 w 1812"/>
                <a:gd name="T35" fmla="*/ 906 h 1608"/>
                <a:gd name="T36" fmla="*/ 1383 w 1812"/>
                <a:gd name="T37" fmla="*/ 793 h 1608"/>
                <a:gd name="T38" fmla="*/ 1346 w 1812"/>
                <a:gd name="T39" fmla="*/ 690 h 1608"/>
                <a:gd name="T40" fmla="*/ 1288 w 1812"/>
                <a:gd name="T41" fmla="*/ 597 h 1608"/>
                <a:gd name="T42" fmla="*/ 1212 w 1812"/>
                <a:gd name="T43" fmla="*/ 521 h 1608"/>
                <a:gd name="T44" fmla="*/ 1121 w 1812"/>
                <a:gd name="T45" fmla="*/ 463 h 1608"/>
                <a:gd name="T46" fmla="*/ 1018 w 1812"/>
                <a:gd name="T47" fmla="*/ 425 h 1608"/>
                <a:gd name="T48" fmla="*/ 905 w 1812"/>
                <a:gd name="T49" fmla="*/ 412 h 1608"/>
                <a:gd name="T50" fmla="*/ 793 w 1812"/>
                <a:gd name="T51" fmla="*/ 425 h 1608"/>
                <a:gd name="T52" fmla="*/ 689 w 1812"/>
                <a:gd name="T53" fmla="*/ 463 h 1608"/>
                <a:gd name="T54" fmla="*/ 596 w 1812"/>
                <a:gd name="T55" fmla="*/ 521 h 1608"/>
                <a:gd name="T56" fmla="*/ 520 w 1812"/>
                <a:gd name="T57" fmla="*/ 597 h 1608"/>
                <a:gd name="T58" fmla="*/ 462 w 1812"/>
                <a:gd name="T59" fmla="*/ 690 h 1608"/>
                <a:gd name="T60" fmla="*/ 424 w 1812"/>
                <a:gd name="T61" fmla="*/ 793 h 1608"/>
                <a:gd name="T62" fmla="*/ 412 w 1812"/>
                <a:gd name="T63" fmla="*/ 906 h 1608"/>
                <a:gd name="T64" fmla="*/ 424 w 1812"/>
                <a:gd name="T65" fmla="*/ 1020 h 1608"/>
                <a:gd name="T66" fmla="*/ 462 w 1812"/>
                <a:gd name="T67" fmla="*/ 1124 h 1608"/>
                <a:gd name="T68" fmla="*/ 519 w 1812"/>
                <a:gd name="T69" fmla="*/ 1216 h 1608"/>
                <a:gd name="T70" fmla="*/ 470 w 1812"/>
                <a:gd name="T71" fmla="*/ 1556 h 1608"/>
                <a:gd name="T72" fmla="*/ 376 w 1812"/>
                <a:gd name="T73" fmla="*/ 1584 h 1608"/>
                <a:gd name="T74" fmla="*/ 279 w 1812"/>
                <a:gd name="T75" fmla="*/ 1561 h 1608"/>
                <a:gd name="T76" fmla="*/ 184 w 1812"/>
                <a:gd name="T77" fmla="*/ 1455 h 1608"/>
                <a:gd name="T78" fmla="*/ 106 w 1812"/>
                <a:gd name="T79" fmla="*/ 1333 h 1608"/>
                <a:gd name="T80" fmla="*/ 49 w 1812"/>
                <a:gd name="T81" fmla="*/ 1201 h 1608"/>
                <a:gd name="T82" fmla="*/ 13 w 1812"/>
                <a:gd name="T83" fmla="*/ 1057 h 1608"/>
                <a:gd name="T84" fmla="*/ 0 w 1812"/>
                <a:gd name="T85" fmla="*/ 906 h 1608"/>
                <a:gd name="T86" fmla="*/ 15 w 1812"/>
                <a:gd name="T87" fmla="*/ 743 h 1608"/>
                <a:gd name="T88" fmla="*/ 57 w 1812"/>
                <a:gd name="T89" fmla="*/ 590 h 1608"/>
                <a:gd name="T90" fmla="*/ 124 w 1812"/>
                <a:gd name="T91" fmla="*/ 449 h 1608"/>
                <a:gd name="T92" fmla="*/ 214 w 1812"/>
                <a:gd name="T93" fmla="*/ 322 h 1608"/>
                <a:gd name="T94" fmla="*/ 323 w 1812"/>
                <a:gd name="T95" fmla="*/ 214 h 1608"/>
                <a:gd name="T96" fmla="*/ 449 w 1812"/>
                <a:gd name="T97" fmla="*/ 124 h 1608"/>
                <a:gd name="T98" fmla="*/ 590 w 1812"/>
                <a:gd name="T99" fmla="*/ 57 h 1608"/>
                <a:gd name="T100" fmla="*/ 744 w 1812"/>
                <a:gd name="T101" fmla="*/ 15 h 1608"/>
                <a:gd name="T102" fmla="*/ 906 w 1812"/>
                <a:gd name="T103" fmla="*/ 0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12" h="1608">
                  <a:moveTo>
                    <a:pt x="906" y="0"/>
                  </a:moveTo>
                  <a:lnTo>
                    <a:pt x="989" y="4"/>
                  </a:lnTo>
                  <a:lnTo>
                    <a:pt x="1069" y="15"/>
                  </a:lnTo>
                  <a:lnTo>
                    <a:pt x="1147" y="32"/>
                  </a:lnTo>
                  <a:lnTo>
                    <a:pt x="1222" y="57"/>
                  </a:lnTo>
                  <a:lnTo>
                    <a:pt x="1294" y="87"/>
                  </a:lnTo>
                  <a:lnTo>
                    <a:pt x="1363" y="124"/>
                  </a:lnTo>
                  <a:lnTo>
                    <a:pt x="1429" y="167"/>
                  </a:lnTo>
                  <a:lnTo>
                    <a:pt x="1489" y="214"/>
                  </a:lnTo>
                  <a:lnTo>
                    <a:pt x="1547" y="266"/>
                  </a:lnTo>
                  <a:lnTo>
                    <a:pt x="1599" y="324"/>
                  </a:lnTo>
                  <a:lnTo>
                    <a:pt x="1646" y="384"/>
                  </a:lnTo>
                  <a:lnTo>
                    <a:pt x="1688" y="450"/>
                  </a:lnTo>
                  <a:lnTo>
                    <a:pt x="1724" y="519"/>
                  </a:lnTo>
                  <a:lnTo>
                    <a:pt x="1755" y="591"/>
                  </a:lnTo>
                  <a:lnTo>
                    <a:pt x="1779" y="666"/>
                  </a:lnTo>
                  <a:lnTo>
                    <a:pt x="1798" y="745"/>
                  </a:lnTo>
                  <a:lnTo>
                    <a:pt x="1809" y="824"/>
                  </a:lnTo>
                  <a:lnTo>
                    <a:pt x="1812" y="907"/>
                  </a:lnTo>
                  <a:lnTo>
                    <a:pt x="1809" y="981"/>
                  </a:lnTo>
                  <a:lnTo>
                    <a:pt x="1800" y="1053"/>
                  </a:lnTo>
                  <a:lnTo>
                    <a:pt x="1786" y="1124"/>
                  </a:lnTo>
                  <a:lnTo>
                    <a:pt x="1767" y="1191"/>
                  </a:lnTo>
                  <a:lnTo>
                    <a:pt x="1742" y="1258"/>
                  </a:lnTo>
                  <a:lnTo>
                    <a:pt x="1712" y="1321"/>
                  </a:lnTo>
                  <a:lnTo>
                    <a:pt x="1678" y="1382"/>
                  </a:lnTo>
                  <a:lnTo>
                    <a:pt x="1620" y="1375"/>
                  </a:lnTo>
                  <a:lnTo>
                    <a:pt x="1562" y="1373"/>
                  </a:lnTo>
                  <a:lnTo>
                    <a:pt x="1299" y="1373"/>
                  </a:lnTo>
                  <a:lnTo>
                    <a:pt x="1299" y="1194"/>
                  </a:lnTo>
                  <a:lnTo>
                    <a:pt x="1329" y="1152"/>
                  </a:lnTo>
                  <a:lnTo>
                    <a:pt x="1354" y="1107"/>
                  </a:lnTo>
                  <a:lnTo>
                    <a:pt x="1373" y="1059"/>
                  </a:lnTo>
                  <a:lnTo>
                    <a:pt x="1385" y="1010"/>
                  </a:lnTo>
                  <a:lnTo>
                    <a:pt x="1392" y="959"/>
                  </a:lnTo>
                  <a:lnTo>
                    <a:pt x="1396" y="906"/>
                  </a:lnTo>
                  <a:lnTo>
                    <a:pt x="1392" y="849"/>
                  </a:lnTo>
                  <a:lnTo>
                    <a:pt x="1383" y="793"/>
                  </a:lnTo>
                  <a:lnTo>
                    <a:pt x="1367" y="740"/>
                  </a:lnTo>
                  <a:lnTo>
                    <a:pt x="1346" y="690"/>
                  </a:lnTo>
                  <a:lnTo>
                    <a:pt x="1320" y="642"/>
                  </a:lnTo>
                  <a:lnTo>
                    <a:pt x="1288" y="597"/>
                  </a:lnTo>
                  <a:lnTo>
                    <a:pt x="1252" y="557"/>
                  </a:lnTo>
                  <a:lnTo>
                    <a:pt x="1212" y="521"/>
                  </a:lnTo>
                  <a:lnTo>
                    <a:pt x="1169" y="490"/>
                  </a:lnTo>
                  <a:lnTo>
                    <a:pt x="1121" y="463"/>
                  </a:lnTo>
                  <a:lnTo>
                    <a:pt x="1071" y="441"/>
                  </a:lnTo>
                  <a:lnTo>
                    <a:pt x="1018" y="425"/>
                  </a:lnTo>
                  <a:lnTo>
                    <a:pt x="963" y="416"/>
                  </a:lnTo>
                  <a:lnTo>
                    <a:pt x="905" y="412"/>
                  </a:lnTo>
                  <a:lnTo>
                    <a:pt x="848" y="416"/>
                  </a:lnTo>
                  <a:lnTo>
                    <a:pt x="793" y="425"/>
                  </a:lnTo>
                  <a:lnTo>
                    <a:pt x="739" y="441"/>
                  </a:lnTo>
                  <a:lnTo>
                    <a:pt x="689" y="463"/>
                  </a:lnTo>
                  <a:lnTo>
                    <a:pt x="641" y="490"/>
                  </a:lnTo>
                  <a:lnTo>
                    <a:pt x="596" y="521"/>
                  </a:lnTo>
                  <a:lnTo>
                    <a:pt x="557" y="557"/>
                  </a:lnTo>
                  <a:lnTo>
                    <a:pt x="520" y="597"/>
                  </a:lnTo>
                  <a:lnTo>
                    <a:pt x="489" y="642"/>
                  </a:lnTo>
                  <a:lnTo>
                    <a:pt x="462" y="690"/>
                  </a:lnTo>
                  <a:lnTo>
                    <a:pt x="440" y="740"/>
                  </a:lnTo>
                  <a:lnTo>
                    <a:pt x="424" y="793"/>
                  </a:lnTo>
                  <a:lnTo>
                    <a:pt x="414" y="849"/>
                  </a:lnTo>
                  <a:lnTo>
                    <a:pt x="412" y="906"/>
                  </a:lnTo>
                  <a:lnTo>
                    <a:pt x="414" y="963"/>
                  </a:lnTo>
                  <a:lnTo>
                    <a:pt x="424" y="1020"/>
                  </a:lnTo>
                  <a:lnTo>
                    <a:pt x="440" y="1073"/>
                  </a:lnTo>
                  <a:lnTo>
                    <a:pt x="462" y="1124"/>
                  </a:lnTo>
                  <a:lnTo>
                    <a:pt x="488" y="1172"/>
                  </a:lnTo>
                  <a:lnTo>
                    <a:pt x="519" y="1216"/>
                  </a:lnTo>
                  <a:lnTo>
                    <a:pt x="519" y="1552"/>
                  </a:lnTo>
                  <a:lnTo>
                    <a:pt x="470" y="1556"/>
                  </a:lnTo>
                  <a:lnTo>
                    <a:pt x="422" y="1568"/>
                  </a:lnTo>
                  <a:lnTo>
                    <a:pt x="376" y="1584"/>
                  </a:lnTo>
                  <a:lnTo>
                    <a:pt x="332" y="1608"/>
                  </a:lnTo>
                  <a:lnTo>
                    <a:pt x="279" y="1561"/>
                  </a:lnTo>
                  <a:lnTo>
                    <a:pt x="229" y="1510"/>
                  </a:lnTo>
                  <a:lnTo>
                    <a:pt x="184" y="1455"/>
                  </a:lnTo>
                  <a:lnTo>
                    <a:pt x="143" y="1395"/>
                  </a:lnTo>
                  <a:lnTo>
                    <a:pt x="106" y="1333"/>
                  </a:lnTo>
                  <a:lnTo>
                    <a:pt x="75" y="1269"/>
                  </a:lnTo>
                  <a:lnTo>
                    <a:pt x="49" y="1201"/>
                  </a:lnTo>
                  <a:lnTo>
                    <a:pt x="28" y="1129"/>
                  </a:lnTo>
                  <a:lnTo>
                    <a:pt x="13" y="1057"/>
                  </a:lnTo>
                  <a:lnTo>
                    <a:pt x="3" y="983"/>
                  </a:lnTo>
                  <a:lnTo>
                    <a:pt x="0" y="906"/>
                  </a:lnTo>
                  <a:lnTo>
                    <a:pt x="3" y="824"/>
                  </a:lnTo>
                  <a:lnTo>
                    <a:pt x="15" y="743"/>
                  </a:lnTo>
                  <a:lnTo>
                    <a:pt x="33" y="665"/>
                  </a:lnTo>
                  <a:lnTo>
                    <a:pt x="57" y="590"/>
                  </a:lnTo>
                  <a:lnTo>
                    <a:pt x="88" y="518"/>
                  </a:lnTo>
                  <a:lnTo>
                    <a:pt x="124" y="449"/>
                  </a:lnTo>
                  <a:lnTo>
                    <a:pt x="166" y="384"/>
                  </a:lnTo>
                  <a:lnTo>
                    <a:pt x="214" y="322"/>
                  </a:lnTo>
                  <a:lnTo>
                    <a:pt x="265" y="266"/>
                  </a:lnTo>
                  <a:lnTo>
                    <a:pt x="323" y="214"/>
                  </a:lnTo>
                  <a:lnTo>
                    <a:pt x="385" y="166"/>
                  </a:lnTo>
                  <a:lnTo>
                    <a:pt x="449" y="124"/>
                  </a:lnTo>
                  <a:lnTo>
                    <a:pt x="518" y="87"/>
                  </a:lnTo>
                  <a:lnTo>
                    <a:pt x="590" y="57"/>
                  </a:lnTo>
                  <a:lnTo>
                    <a:pt x="665" y="32"/>
                  </a:lnTo>
                  <a:lnTo>
                    <a:pt x="744" y="15"/>
                  </a:lnTo>
                  <a:lnTo>
                    <a:pt x="824" y="4"/>
                  </a:lnTo>
                  <a:lnTo>
                    <a:pt x="9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557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68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8" name="Freeform 680"/>
            <p:cNvSpPr>
              <a:spLocks/>
            </p:cNvSpPr>
            <p:nvPr/>
          </p:nvSpPr>
          <p:spPr bwMode="auto">
            <a:xfrm>
              <a:off x="1985" y="2539"/>
              <a:ext cx="843" cy="820"/>
            </a:xfrm>
            <a:custGeom>
              <a:avLst/>
              <a:gdLst>
                <a:gd name="T0" fmla="*/ 1907 w 3373"/>
                <a:gd name="T1" fmla="*/ 14 h 3280"/>
                <a:gd name="T2" fmla="*/ 2219 w 3373"/>
                <a:gd name="T3" fmla="*/ 86 h 3280"/>
                <a:gd name="T4" fmla="*/ 2508 w 3373"/>
                <a:gd name="T5" fmla="*/ 213 h 3280"/>
                <a:gd name="T6" fmla="*/ 2764 w 3373"/>
                <a:gd name="T7" fmla="*/ 390 h 3280"/>
                <a:gd name="T8" fmla="*/ 2983 w 3373"/>
                <a:gd name="T9" fmla="*/ 610 h 3280"/>
                <a:gd name="T10" fmla="*/ 3160 w 3373"/>
                <a:gd name="T11" fmla="*/ 867 h 3280"/>
                <a:gd name="T12" fmla="*/ 3287 w 3373"/>
                <a:gd name="T13" fmla="*/ 1155 h 3280"/>
                <a:gd name="T14" fmla="*/ 3359 w 3373"/>
                <a:gd name="T15" fmla="*/ 1468 h 3280"/>
                <a:gd name="T16" fmla="*/ 3369 w 3373"/>
                <a:gd name="T17" fmla="*/ 1797 h 3280"/>
                <a:gd name="T18" fmla="*/ 3320 w 3373"/>
                <a:gd name="T19" fmla="*/ 2111 h 3280"/>
                <a:gd name="T20" fmla="*/ 3215 w 3373"/>
                <a:gd name="T21" fmla="*/ 2404 h 3280"/>
                <a:gd name="T22" fmla="*/ 3058 w 3373"/>
                <a:gd name="T23" fmla="*/ 2668 h 3280"/>
                <a:gd name="T24" fmla="*/ 2927 w 3373"/>
                <a:gd name="T25" fmla="*/ 2770 h 3280"/>
                <a:gd name="T26" fmla="*/ 2930 w 3373"/>
                <a:gd name="T27" fmla="*/ 2758 h 3280"/>
                <a:gd name="T28" fmla="*/ 2933 w 3373"/>
                <a:gd name="T29" fmla="*/ 2741 h 3280"/>
                <a:gd name="T30" fmla="*/ 2903 w 3373"/>
                <a:gd name="T31" fmla="*/ 2555 h 3280"/>
                <a:gd name="T32" fmla="*/ 2819 w 3373"/>
                <a:gd name="T33" fmla="*/ 2393 h 3280"/>
                <a:gd name="T34" fmla="*/ 2858 w 3373"/>
                <a:gd name="T35" fmla="*/ 2196 h 3280"/>
                <a:gd name="T36" fmla="*/ 2937 w 3373"/>
                <a:gd name="T37" fmla="*/ 1951 h 3280"/>
                <a:gd name="T38" fmla="*/ 2964 w 3373"/>
                <a:gd name="T39" fmla="*/ 1688 h 3280"/>
                <a:gd name="T40" fmla="*/ 2933 w 3373"/>
                <a:gd name="T41" fmla="*/ 1409 h 3280"/>
                <a:gd name="T42" fmla="*/ 2844 w 3373"/>
                <a:gd name="T43" fmla="*/ 1151 h 3280"/>
                <a:gd name="T44" fmla="*/ 2706 w 3373"/>
                <a:gd name="T45" fmla="*/ 921 h 3280"/>
                <a:gd name="T46" fmla="*/ 2524 w 3373"/>
                <a:gd name="T47" fmla="*/ 725 h 3280"/>
                <a:gd name="T48" fmla="*/ 2305 w 3373"/>
                <a:gd name="T49" fmla="*/ 572 h 3280"/>
                <a:gd name="T50" fmla="*/ 2056 w 3373"/>
                <a:gd name="T51" fmla="*/ 466 h 3280"/>
                <a:gd name="T52" fmla="*/ 1783 w 3373"/>
                <a:gd name="T53" fmla="*/ 415 h 3280"/>
                <a:gd name="T54" fmla="*/ 1500 w 3373"/>
                <a:gd name="T55" fmla="*/ 426 h 3280"/>
                <a:gd name="T56" fmla="*/ 1234 w 3373"/>
                <a:gd name="T57" fmla="*/ 496 h 3280"/>
                <a:gd name="T58" fmla="*/ 994 w 3373"/>
                <a:gd name="T59" fmla="*/ 618 h 3280"/>
                <a:gd name="T60" fmla="*/ 787 w 3373"/>
                <a:gd name="T61" fmla="*/ 786 h 3280"/>
                <a:gd name="T62" fmla="*/ 618 w 3373"/>
                <a:gd name="T63" fmla="*/ 993 h 3280"/>
                <a:gd name="T64" fmla="*/ 497 w 3373"/>
                <a:gd name="T65" fmla="*/ 1234 h 3280"/>
                <a:gd name="T66" fmla="*/ 427 w 3373"/>
                <a:gd name="T67" fmla="*/ 1500 h 3280"/>
                <a:gd name="T68" fmla="*/ 416 w 3373"/>
                <a:gd name="T69" fmla="*/ 1784 h 3280"/>
                <a:gd name="T70" fmla="*/ 467 w 3373"/>
                <a:gd name="T71" fmla="*/ 2057 h 3280"/>
                <a:gd name="T72" fmla="*/ 573 w 3373"/>
                <a:gd name="T73" fmla="*/ 2307 h 3280"/>
                <a:gd name="T74" fmla="*/ 727 w 3373"/>
                <a:gd name="T75" fmla="*/ 2526 h 3280"/>
                <a:gd name="T76" fmla="*/ 922 w 3373"/>
                <a:gd name="T77" fmla="*/ 2708 h 3280"/>
                <a:gd name="T78" fmla="*/ 932 w 3373"/>
                <a:gd name="T79" fmla="*/ 2848 h 3280"/>
                <a:gd name="T80" fmla="*/ 1127 w 3373"/>
                <a:gd name="T81" fmla="*/ 3280 h 3280"/>
                <a:gd name="T82" fmla="*/ 845 w 3373"/>
                <a:gd name="T83" fmla="*/ 3150 h 3280"/>
                <a:gd name="T84" fmla="*/ 594 w 3373"/>
                <a:gd name="T85" fmla="*/ 2974 h 3280"/>
                <a:gd name="T86" fmla="*/ 380 w 3373"/>
                <a:gd name="T87" fmla="*/ 2754 h 3280"/>
                <a:gd name="T88" fmla="*/ 208 w 3373"/>
                <a:gd name="T89" fmla="*/ 2499 h 3280"/>
                <a:gd name="T90" fmla="*/ 84 w 3373"/>
                <a:gd name="T91" fmla="*/ 2214 h 3280"/>
                <a:gd name="T92" fmla="*/ 14 w 3373"/>
                <a:gd name="T93" fmla="*/ 1904 h 3280"/>
                <a:gd name="T94" fmla="*/ 3 w 3373"/>
                <a:gd name="T95" fmla="*/ 1577 h 3280"/>
                <a:gd name="T96" fmla="*/ 56 w 3373"/>
                <a:gd name="T97" fmla="*/ 1256 h 3280"/>
                <a:gd name="T98" fmla="*/ 165 w 3373"/>
                <a:gd name="T99" fmla="*/ 959 h 3280"/>
                <a:gd name="T100" fmla="*/ 326 w 3373"/>
                <a:gd name="T101" fmla="*/ 691 h 3280"/>
                <a:gd name="T102" fmla="*/ 532 w 3373"/>
                <a:gd name="T103" fmla="*/ 459 h 3280"/>
                <a:gd name="T104" fmla="*/ 776 w 3373"/>
                <a:gd name="T105" fmla="*/ 267 h 3280"/>
                <a:gd name="T106" fmla="*/ 1054 w 3373"/>
                <a:gd name="T107" fmla="*/ 123 h 3280"/>
                <a:gd name="T108" fmla="*/ 1361 w 3373"/>
                <a:gd name="T109" fmla="*/ 32 h 3280"/>
                <a:gd name="T110" fmla="*/ 1687 w 3373"/>
                <a:gd name="T111" fmla="*/ 0 h 3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73" h="3280">
                  <a:moveTo>
                    <a:pt x="1687" y="0"/>
                  </a:moveTo>
                  <a:lnTo>
                    <a:pt x="1798" y="4"/>
                  </a:lnTo>
                  <a:lnTo>
                    <a:pt x="1907" y="14"/>
                  </a:lnTo>
                  <a:lnTo>
                    <a:pt x="2013" y="32"/>
                  </a:lnTo>
                  <a:lnTo>
                    <a:pt x="2117" y="55"/>
                  </a:lnTo>
                  <a:lnTo>
                    <a:pt x="2219" y="86"/>
                  </a:lnTo>
                  <a:lnTo>
                    <a:pt x="2318" y="123"/>
                  </a:lnTo>
                  <a:lnTo>
                    <a:pt x="2414" y="165"/>
                  </a:lnTo>
                  <a:lnTo>
                    <a:pt x="2508" y="213"/>
                  </a:lnTo>
                  <a:lnTo>
                    <a:pt x="2597" y="267"/>
                  </a:lnTo>
                  <a:lnTo>
                    <a:pt x="2682" y="325"/>
                  </a:lnTo>
                  <a:lnTo>
                    <a:pt x="2764" y="390"/>
                  </a:lnTo>
                  <a:lnTo>
                    <a:pt x="2842" y="459"/>
                  </a:lnTo>
                  <a:lnTo>
                    <a:pt x="2915" y="532"/>
                  </a:lnTo>
                  <a:lnTo>
                    <a:pt x="2983" y="610"/>
                  </a:lnTo>
                  <a:lnTo>
                    <a:pt x="3048" y="691"/>
                  </a:lnTo>
                  <a:lnTo>
                    <a:pt x="3106" y="777"/>
                  </a:lnTo>
                  <a:lnTo>
                    <a:pt x="3160" y="867"/>
                  </a:lnTo>
                  <a:lnTo>
                    <a:pt x="3208" y="959"/>
                  </a:lnTo>
                  <a:lnTo>
                    <a:pt x="3250" y="1056"/>
                  </a:lnTo>
                  <a:lnTo>
                    <a:pt x="3287" y="1155"/>
                  </a:lnTo>
                  <a:lnTo>
                    <a:pt x="3317" y="1256"/>
                  </a:lnTo>
                  <a:lnTo>
                    <a:pt x="3341" y="1362"/>
                  </a:lnTo>
                  <a:lnTo>
                    <a:pt x="3359" y="1468"/>
                  </a:lnTo>
                  <a:lnTo>
                    <a:pt x="3369" y="1577"/>
                  </a:lnTo>
                  <a:lnTo>
                    <a:pt x="3373" y="1688"/>
                  </a:lnTo>
                  <a:lnTo>
                    <a:pt x="3369" y="1797"/>
                  </a:lnTo>
                  <a:lnTo>
                    <a:pt x="3360" y="1903"/>
                  </a:lnTo>
                  <a:lnTo>
                    <a:pt x="3342" y="2009"/>
                  </a:lnTo>
                  <a:lnTo>
                    <a:pt x="3320" y="2111"/>
                  </a:lnTo>
                  <a:lnTo>
                    <a:pt x="3291" y="2212"/>
                  </a:lnTo>
                  <a:lnTo>
                    <a:pt x="3256" y="2309"/>
                  </a:lnTo>
                  <a:lnTo>
                    <a:pt x="3215" y="2404"/>
                  </a:lnTo>
                  <a:lnTo>
                    <a:pt x="3168" y="2495"/>
                  </a:lnTo>
                  <a:lnTo>
                    <a:pt x="3116" y="2584"/>
                  </a:lnTo>
                  <a:lnTo>
                    <a:pt x="3058" y="2668"/>
                  </a:lnTo>
                  <a:lnTo>
                    <a:pt x="2995" y="2750"/>
                  </a:lnTo>
                  <a:lnTo>
                    <a:pt x="2927" y="2827"/>
                  </a:lnTo>
                  <a:lnTo>
                    <a:pt x="2927" y="2770"/>
                  </a:lnTo>
                  <a:lnTo>
                    <a:pt x="2927" y="2765"/>
                  </a:lnTo>
                  <a:lnTo>
                    <a:pt x="2930" y="2762"/>
                  </a:lnTo>
                  <a:lnTo>
                    <a:pt x="2930" y="2758"/>
                  </a:lnTo>
                  <a:lnTo>
                    <a:pt x="2931" y="2752"/>
                  </a:lnTo>
                  <a:lnTo>
                    <a:pt x="2932" y="2747"/>
                  </a:lnTo>
                  <a:lnTo>
                    <a:pt x="2933" y="2741"/>
                  </a:lnTo>
                  <a:lnTo>
                    <a:pt x="2930" y="2676"/>
                  </a:lnTo>
                  <a:lnTo>
                    <a:pt x="2919" y="2614"/>
                  </a:lnTo>
                  <a:lnTo>
                    <a:pt x="2903" y="2555"/>
                  </a:lnTo>
                  <a:lnTo>
                    <a:pt x="2881" y="2497"/>
                  </a:lnTo>
                  <a:lnTo>
                    <a:pt x="2853" y="2444"/>
                  </a:lnTo>
                  <a:lnTo>
                    <a:pt x="2819" y="2393"/>
                  </a:lnTo>
                  <a:lnTo>
                    <a:pt x="2780" y="2345"/>
                  </a:lnTo>
                  <a:lnTo>
                    <a:pt x="2822" y="2273"/>
                  </a:lnTo>
                  <a:lnTo>
                    <a:pt x="2858" y="2196"/>
                  </a:lnTo>
                  <a:lnTo>
                    <a:pt x="2890" y="2117"/>
                  </a:lnTo>
                  <a:lnTo>
                    <a:pt x="2916" y="2035"/>
                  </a:lnTo>
                  <a:lnTo>
                    <a:pt x="2937" y="1951"/>
                  </a:lnTo>
                  <a:lnTo>
                    <a:pt x="2951" y="1866"/>
                  </a:lnTo>
                  <a:lnTo>
                    <a:pt x="2960" y="1778"/>
                  </a:lnTo>
                  <a:lnTo>
                    <a:pt x="2964" y="1688"/>
                  </a:lnTo>
                  <a:lnTo>
                    <a:pt x="2960" y="1593"/>
                  </a:lnTo>
                  <a:lnTo>
                    <a:pt x="2950" y="1500"/>
                  </a:lnTo>
                  <a:lnTo>
                    <a:pt x="2933" y="1409"/>
                  </a:lnTo>
                  <a:lnTo>
                    <a:pt x="2910" y="1320"/>
                  </a:lnTo>
                  <a:lnTo>
                    <a:pt x="2881" y="1234"/>
                  </a:lnTo>
                  <a:lnTo>
                    <a:pt x="2844" y="1151"/>
                  </a:lnTo>
                  <a:lnTo>
                    <a:pt x="2805" y="1070"/>
                  </a:lnTo>
                  <a:lnTo>
                    <a:pt x="2758" y="993"/>
                  </a:lnTo>
                  <a:lnTo>
                    <a:pt x="2706" y="921"/>
                  </a:lnTo>
                  <a:lnTo>
                    <a:pt x="2650" y="852"/>
                  </a:lnTo>
                  <a:lnTo>
                    <a:pt x="2589" y="786"/>
                  </a:lnTo>
                  <a:lnTo>
                    <a:pt x="2524" y="725"/>
                  </a:lnTo>
                  <a:lnTo>
                    <a:pt x="2455" y="669"/>
                  </a:lnTo>
                  <a:lnTo>
                    <a:pt x="2383" y="618"/>
                  </a:lnTo>
                  <a:lnTo>
                    <a:pt x="2305" y="572"/>
                  </a:lnTo>
                  <a:lnTo>
                    <a:pt x="2226" y="531"/>
                  </a:lnTo>
                  <a:lnTo>
                    <a:pt x="2142" y="496"/>
                  </a:lnTo>
                  <a:lnTo>
                    <a:pt x="2056" y="466"/>
                  </a:lnTo>
                  <a:lnTo>
                    <a:pt x="1968" y="442"/>
                  </a:lnTo>
                  <a:lnTo>
                    <a:pt x="1876" y="426"/>
                  </a:lnTo>
                  <a:lnTo>
                    <a:pt x="1783" y="415"/>
                  </a:lnTo>
                  <a:lnTo>
                    <a:pt x="1688" y="412"/>
                  </a:lnTo>
                  <a:lnTo>
                    <a:pt x="1593" y="415"/>
                  </a:lnTo>
                  <a:lnTo>
                    <a:pt x="1500" y="426"/>
                  </a:lnTo>
                  <a:lnTo>
                    <a:pt x="1409" y="442"/>
                  </a:lnTo>
                  <a:lnTo>
                    <a:pt x="1320" y="466"/>
                  </a:lnTo>
                  <a:lnTo>
                    <a:pt x="1234" y="496"/>
                  </a:lnTo>
                  <a:lnTo>
                    <a:pt x="1151" y="531"/>
                  </a:lnTo>
                  <a:lnTo>
                    <a:pt x="1071" y="572"/>
                  </a:lnTo>
                  <a:lnTo>
                    <a:pt x="994" y="618"/>
                  </a:lnTo>
                  <a:lnTo>
                    <a:pt x="921" y="669"/>
                  </a:lnTo>
                  <a:lnTo>
                    <a:pt x="852" y="725"/>
                  </a:lnTo>
                  <a:lnTo>
                    <a:pt x="787" y="786"/>
                  </a:lnTo>
                  <a:lnTo>
                    <a:pt x="726" y="852"/>
                  </a:lnTo>
                  <a:lnTo>
                    <a:pt x="670" y="921"/>
                  </a:lnTo>
                  <a:lnTo>
                    <a:pt x="618" y="993"/>
                  </a:lnTo>
                  <a:lnTo>
                    <a:pt x="573" y="1070"/>
                  </a:lnTo>
                  <a:lnTo>
                    <a:pt x="532" y="1151"/>
                  </a:lnTo>
                  <a:lnTo>
                    <a:pt x="497" y="1234"/>
                  </a:lnTo>
                  <a:lnTo>
                    <a:pt x="466" y="1320"/>
                  </a:lnTo>
                  <a:lnTo>
                    <a:pt x="443" y="1409"/>
                  </a:lnTo>
                  <a:lnTo>
                    <a:pt x="427" y="1500"/>
                  </a:lnTo>
                  <a:lnTo>
                    <a:pt x="416" y="1593"/>
                  </a:lnTo>
                  <a:lnTo>
                    <a:pt x="413" y="1688"/>
                  </a:lnTo>
                  <a:lnTo>
                    <a:pt x="416" y="1784"/>
                  </a:lnTo>
                  <a:lnTo>
                    <a:pt x="427" y="1876"/>
                  </a:lnTo>
                  <a:lnTo>
                    <a:pt x="444" y="1968"/>
                  </a:lnTo>
                  <a:lnTo>
                    <a:pt x="467" y="2057"/>
                  </a:lnTo>
                  <a:lnTo>
                    <a:pt x="497" y="2143"/>
                  </a:lnTo>
                  <a:lnTo>
                    <a:pt x="532" y="2226"/>
                  </a:lnTo>
                  <a:lnTo>
                    <a:pt x="573" y="2307"/>
                  </a:lnTo>
                  <a:lnTo>
                    <a:pt x="619" y="2384"/>
                  </a:lnTo>
                  <a:lnTo>
                    <a:pt x="671" y="2457"/>
                  </a:lnTo>
                  <a:lnTo>
                    <a:pt x="727" y="2526"/>
                  </a:lnTo>
                  <a:lnTo>
                    <a:pt x="788" y="2591"/>
                  </a:lnTo>
                  <a:lnTo>
                    <a:pt x="853" y="2652"/>
                  </a:lnTo>
                  <a:lnTo>
                    <a:pt x="922" y="2708"/>
                  </a:lnTo>
                  <a:lnTo>
                    <a:pt x="921" y="2755"/>
                  </a:lnTo>
                  <a:lnTo>
                    <a:pt x="923" y="2802"/>
                  </a:lnTo>
                  <a:lnTo>
                    <a:pt x="932" y="2848"/>
                  </a:lnTo>
                  <a:lnTo>
                    <a:pt x="945" y="2894"/>
                  </a:lnTo>
                  <a:lnTo>
                    <a:pt x="963" y="2940"/>
                  </a:lnTo>
                  <a:lnTo>
                    <a:pt x="1127" y="3280"/>
                  </a:lnTo>
                  <a:lnTo>
                    <a:pt x="1030" y="3243"/>
                  </a:lnTo>
                  <a:lnTo>
                    <a:pt x="936" y="3199"/>
                  </a:lnTo>
                  <a:lnTo>
                    <a:pt x="845" y="3150"/>
                  </a:lnTo>
                  <a:lnTo>
                    <a:pt x="757" y="3096"/>
                  </a:lnTo>
                  <a:lnTo>
                    <a:pt x="674" y="3037"/>
                  </a:lnTo>
                  <a:lnTo>
                    <a:pt x="594" y="2974"/>
                  </a:lnTo>
                  <a:lnTo>
                    <a:pt x="519" y="2905"/>
                  </a:lnTo>
                  <a:lnTo>
                    <a:pt x="446" y="2831"/>
                  </a:lnTo>
                  <a:lnTo>
                    <a:pt x="380" y="2754"/>
                  </a:lnTo>
                  <a:lnTo>
                    <a:pt x="318" y="2673"/>
                  </a:lnTo>
                  <a:lnTo>
                    <a:pt x="261" y="2588"/>
                  </a:lnTo>
                  <a:lnTo>
                    <a:pt x="208" y="2499"/>
                  </a:lnTo>
                  <a:lnTo>
                    <a:pt x="161" y="2407"/>
                  </a:lnTo>
                  <a:lnTo>
                    <a:pt x="119" y="2312"/>
                  </a:lnTo>
                  <a:lnTo>
                    <a:pt x="84" y="2214"/>
                  </a:lnTo>
                  <a:lnTo>
                    <a:pt x="54" y="2114"/>
                  </a:lnTo>
                  <a:lnTo>
                    <a:pt x="30" y="2010"/>
                  </a:lnTo>
                  <a:lnTo>
                    <a:pt x="14" y="1904"/>
                  </a:lnTo>
                  <a:lnTo>
                    <a:pt x="3" y="1798"/>
                  </a:lnTo>
                  <a:lnTo>
                    <a:pt x="0" y="1688"/>
                  </a:lnTo>
                  <a:lnTo>
                    <a:pt x="3" y="1577"/>
                  </a:lnTo>
                  <a:lnTo>
                    <a:pt x="14" y="1468"/>
                  </a:lnTo>
                  <a:lnTo>
                    <a:pt x="31" y="1362"/>
                  </a:lnTo>
                  <a:lnTo>
                    <a:pt x="56" y="1256"/>
                  </a:lnTo>
                  <a:lnTo>
                    <a:pt x="86" y="1155"/>
                  </a:lnTo>
                  <a:lnTo>
                    <a:pt x="123" y="1056"/>
                  </a:lnTo>
                  <a:lnTo>
                    <a:pt x="165" y="959"/>
                  </a:lnTo>
                  <a:lnTo>
                    <a:pt x="213" y="867"/>
                  </a:lnTo>
                  <a:lnTo>
                    <a:pt x="266" y="777"/>
                  </a:lnTo>
                  <a:lnTo>
                    <a:pt x="326" y="691"/>
                  </a:lnTo>
                  <a:lnTo>
                    <a:pt x="389" y="610"/>
                  </a:lnTo>
                  <a:lnTo>
                    <a:pt x="458" y="532"/>
                  </a:lnTo>
                  <a:lnTo>
                    <a:pt x="532" y="459"/>
                  </a:lnTo>
                  <a:lnTo>
                    <a:pt x="609" y="390"/>
                  </a:lnTo>
                  <a:lnTo>
                    <a:pt x="691" y="325"/>
                  </a:lnTo>
                  <a:lnTo>
                    <a:pt x="776" y="267"/>
                  </a:lnTo>
                  <a:lnTo>
                    <a:pt x="866" y="213"/>
                  </a:lnTo>
                  <a:lnTo>
                    <a:pt x="959" y="165"/>
                  </a:lnTo>
                  <a:lnTo>
                    <a:pt x="1054" y="123"/>
                  </a:lnTo>
                  <a:lnTo>
                    <a:pt x="1154" y="86"/>
                  </a:lnTo>
                  <a:lnTo>
                    <a:pt x="1255" y="55"/>
                  </a:lnTo>
                  <a:lnTo>
                    <a:pt x="1361" y="32"/>
                  </a:lnTo>
                  <a:lnTo>
                    <a:pt x="1467" y="14"/>
                  </a:lnTo>
                  <a:lnTo>
                    <a:pt x="1576" y="4"/>
                  </a:lnTo>
                  <a:lnTo>
                    <a:pt x="16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557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68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3639179" y="1045112"/>
            <a:ext cx="3509043" cy="23068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4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887038" y="174845"/>
            <a:ext cx="3509043" cy="38635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4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67594" y="1173141"/>
            <a:ext cx="3461062" cy="2296840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ln w="28575">
            <a:solidFill>
              <a:schemeClr val="bg1"/>
            </a:solidFill>
          </a:ln>
        </p:spPr>
        <p:txBody>
          <a:bodyPr wrap="square" lIns="91374" tIns="45686" rIns="91374" bIns="45686">
            <a:noAutofit/>
          </a:bodyPr>
          <a:lstStyle>
            <a:lvl1pPr marL="135732" algn="r">
              <a:spcBef>
                <a:spcPts val="119"/>
              </a:spcBef>
              <a:buFontTx/>
              <a:buNone/>
              <a:defRPr sz="417" b="1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 PLACEHOLDER</a:t>
            </a:r>
          </a:p>
        </p:txBody>
      </p:sp>
      <p:sp>
        <p:nvSpPr>
          <p:cNvPr id="8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4126839" y="385557"/>
            <a:ext cx="2957797" cy="41610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ts val="1984"/>
              </a:lnSpc>
              <a:defRPr sz="1322" b="0" spc="66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ЗАГОЛОВОК СЛАЙДА 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230075" y="210072"/>
            <a:ext cx="3576530" cy="28358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r">
              <a:buFontTx/>
              <a:buNone/>
              <a:defRPr sz="496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BACKGROUND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0" hasCustomPrompt="1"/>
          </p:nvPr>
        </p:nvSpPr>
        <p:spPr>
          <a:xfrm>
            <a:off x="307230" y="239677"/>
            <a:ext cx="3438882" cy="22437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909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МЕСТО ДЛЯ ТЕКСТА (</a:t>
            </a:r>
            <a:r>
              <a:rPr lang="en-US" dirty="0"/>
              <a:t>Tahoma 11PT)</a:t>
            </a:r>
            <a:endParaRPr lang="ru-RU" dirty="0"/>
          </a:p>
        </p:txBody>
      </p:sp>
      <p:sp>
        <p:nvSpPr>
          <p:cNvPr id="15" name="Содержимое 9"/>
          <p:cNvSpPr>
            <a:spLocks noGrp="1"/>
          </p:cNvSpPr>
          <p:nvPr>
            <p:ph sz="quarter" idx="17" hasCustomPrompt="1"/>
          </p:nvPr>
        </p:nvSpPr>
        <p:spPr>
          <a:xfrm>
            <a:off x="272683" y="1060954"/>
            <a:ext cx="3253009" cy="2977451"/>
          </a:xfrm>
          <a:prstGeom prst="rect">
            <a:avLst/>
          </a:prstGeom>
        </p:spPr>
        <p:txBody>
          <a:bodyPr lIns="0" tIns="0"/>
          <a:lstStyle>
            <a:lvl1pPr marL="148264" indent="-148264">
              <a:lnSpc>
                <a:spcPts val="1157"/>
              </a:lnSpc>
              <a:spcBef>
                <a:spcPts val="0"/>
              </a:spcBef>
              <a:spcAft>
                <a:spcPts val="744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909" spc="25" baseline="0">
                <a:latin typeface="+mn-lt"/>
              </a:defRPr>
            </a:lvl1pPr>
            <a:lvl2pPr marL="296528" indent="-144328" defTabSz="296528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827" spc="25">
                <a:latin typeface="+mn-lt"/>
              </a:defRPr>
            </a:lvl2pPr>
            <a:lvl3pPr marL="444792" indent="-145640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744" spc="25">
                <a:latin typeface="+mn-lt"/>
              </a:defRPr>
            </a:lvl3pPr>
            <a:lvl4pPr marL="518268" indent="-74788" defTabSz="208407">
              <a:lnSpc>
                <a:spcPct val="100000"/>
              </a:lnSpc>
              <a:spcBef>
                <a:spcPts val="0"/>
              </a:spcBef>
              <a:spcAft>
                <a:spcPts val="744"/>
              </a:spcAft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§"/>
              <a:defRPr sz="661" i="1" spc="25" baseline="0">
                <a:latin typeface="+mn-lt"/>
              </a:defRPr>
            </a:lvl4pPr>
            <a:lvl5pPr marL="1043352" indent="-225554">
              <a:spcBef>
                <a:spcPts val="499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665">
                <a:latin typeface="+mn-lt"/>
              </a:defRPr>
            </a:lvl5pPr>
          </a:lstStyle>
          <a:p>
            <a:pPr lvl="0"/>
            <a:r>
              <a:rPr lang="ru-RU" dirty="0"/>
              <a:t>Место для размещения текста или дополнительных элементов (</a:t>
            </a:r>
            <a:r>
              <a:rPr lang="en-US" dirty="0"/>
              <a:t>Tahoma</a:t>
            </a:r>
            <a:r>
              <a:rPr lang="ru-RU" dirty="0"/>
              <a:t>, 11pt)</a:t>
            </a:r>
            <a:endParaRPr lang="en-US" dirty="0"/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10pt)</a:t>
            </a:r>
          </a:p>
          <a:p>
            <a:pPr lvl="2"/>
            <a:r>
              <a:rPr lang="ru-RU" dirty="0"/>
              <a:t>Третий уровень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Tahoma</a:t>
            </a:r>
            <a:r>
              <a:rPr lang="ru-RU" dirty="0"/>
              <a:t>, 9pt)</a:t>
            </a:r>
            <a:endParaRPr lang="en-US" dirty="0"/>
          </a:p>
          <a:p>
            <a:pPr lvl="3"/>
            <a:r>
              <a:rPr lang="ru-RU" dirty="0"/>
              <a:t>Четвертый уровень (</a:t>
            </a:r>
            <a:r>
              <a:rPr lang="en-US" dirty="0"/>
              <a:t>Tahoma</a:t>
            </a:r>
            <a:r>
              <a:rPr lang="ru-RU" dirty="0"/>
              <a:t>, 8pt)</a:t>
            </a:r>
          </a:p>
        </p:txBody>
      </p:sp>
    </p:spTree>
    <p:extLst>
      <p:ext uri="{BB962C8B-B14F-4D97-AF65-F5344CB8AC3E}">
        <p14:creationId xmlns:p14="http://schemas.microsoft.com/office/powerpoint/2010/main" val="2337506331"/>
      </p:ext>
    </p:extLst>
  </p:cSld>
  <p:clrMapOvr>
    <a:masterClrMapping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 _ Rul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r="1343"/>
          <a:stretch>
            <a:fillRect/>
          </a:stretch>
        </p:blipFill>
        <p:spPr>
          <a:xfrm>
            <a:off x="0" y="0"/>
            <a:ext cx="7559675" cy="4251325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7559675" cy="4251325"/>
          </a:xfrm>
          <a:prstGeom prst="rect">
            <a:avLst/>
          </a:pr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Shape"/>
          <p:cNvSpPr/>
          <p:nvPr userDrawn="1"/>
        </p:nvSpPr>
        <p:spPr>
          <a:xfrm>
            <a:off x="181893" y="276039"/>
            <a:ext cx="805124" cy="804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bg1">
              <a:lumMod val="95000"/>
              <a:alpha val="12000"/>
            </a:schemeClr>
          </a:solidFill>
          <a:ln w="12700">
            <a:miter lim="400000"/>
          </a:ln>
        </p:spPr>
        <p:txBody>
          <a:bodyPr lIns="14171" tIns="14171" rIns="14171" bIns="14171" anchor="ctr"/>
          <a:lstStyle/>
          <a:p>
            <a:pPr marL="0" marR="0" lvl="0" indent="0" algn="l" defTabSz="13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kumimoji="0" sz="33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ahoma"/>
              <a:cs typeface="Arial"/>
              <a:sym typeface="Arial"/>
            </a:endParaRPr>
          </a:p>
        </p:txBody>
      </p:sp>
      <p:sp>
        <p:nvSpPr>
          <p:cNvPr id="6" name="Текст 7"/>
          <p:cNvSpPr txBox="1">
            <a:spLocks/>
          </p:cNvSpPr>
          <p:nvPr userDrawn="1"/>
        </p:nvSpPr>
        <p:spPr>
          <a:xfrm>
            <a:off x="575008" y="292581"/>
            <a:ext cx="4976829" cy="827778"/>
          </a:xfrm>
          <a:prstGeom prst="rect">
            <a:avLst/>
          </a:prstGeom>
        </p:spPr>
        <p:txBody>
          <a:bodyPr lIns="0" tIns="0" rIns="0" anchor="ctr" anchorCtr="0">
            <a:noAutofit/>
          </a:bodyPr>
          <a:lstStyle/>
          <a:p>
            <a:pPr marL="2624" marR="0" lvl="0" indent="-2624" algn="l" defTabSz="75575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53" b="0" i="0" u="none" strike="noStrike" kern="1200" cap="none" spc="6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ПРАВИЛА ВЕБИНАРА</a:t>
            </a:r>
            <a:endParaRPr kumimoji="0" lang="en-US" sz="1653" b="0" i="0" u="none" strike="noStrike" kern="0" cap="none" spc="66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Shape"/>
          <p:cNvSpPr/>
          <p:nvPr userDrawn="1"/>
        </p:nvSpPr>
        <p:spPr>
          <a:xfrm>
            <a:off x="5404693" y="1819866"/>
            <a:ext cx="372883" cy="338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14171" tIns="14171" rIns="14171" bIns="14171" anchor="ctr"/>
          <a:lstStyle/>
          <a:p>
            <a:pPr marL="0" marR="0" lvl="0" indent="0" algn="l" defTabSz="13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kumimoji="0" sz="74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ahoma"/>
              <a:cs typeface="Arial"/>
              <a:sym typeface="Arial"/>
            </a:endParaRPr>
          </a:p>
        </p:txBody>
      </p:sp>
      <p:sp>
        <p:nvSpPr>
          <p:cNvPr id="8" name="Прямоугольник 30"/>
          <p:cNvSpPr>
            <a:spLocks noChangeArrowheads="1"/>
          </p:cNvSpPr>
          <p:nvPr userDrawn="1"/>
        </p:nvSpPr>
        <p:spPr bwMode="auto">
          <a:xfrm>
            <a:off x="5835053" y="1765085"/>
            <a:ext cx="1423972" cy="44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7" b="1" i="0" u="none" strike="noStrike" kern="1200" cap="none" spc="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ТЕХНИЧЕСКИЕ ВОПРОСЫ</a:t>
            </a:r>
          </a:p>
        </p:txBody>
      </p:sp>
      <p:sp>
        <p:nvSpPr>
          <p:cNvPr id="9" name="Прямоугольник 31"/>
          <p:cNvSpPr>
            <a:spLocks noChangeArrowheads="1"/>
          </p:cNvSpPr>
          <p:nvPr userDrawn="1"/>
        </p:nvSpPr>
        <p:spPr bwMode="auto">
          <a:xfrm>
            <a:off x="3401654" y="1854115"/>
            <a:ext cx="1527339" cy="27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7" b="1" i="0" u="none" strike="noStrike" kern="1200" cap="none" spc="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ВОПРОСЫ</a:t>
            </a:r>
          </a:p>
        </p:txBody>
      </p:sp>
      <p:sp>
        <p:nvSpPr>
          <p:cNvPr id="10" name="Прямоугольник 32"/>
          <p:cNvSpPr>
            <a:spLocks noChangeArrowheads="1"/>
          </p:cNvSpPr>
          <p:nvPr userDrawn="1"/>
        </p:nvSpPr>
        <p:spPr bwMode="auto">
          <a:xfrm>
            <a:off x="917947" y="1854115"/>
            <a:ext cx="1313326" cy="27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7" b="1" i="0" u="none" strike="noStrike" kern="1200" cap="none" spc="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ВРЕМЯ</a:t>
            </a:r>
          </a:p>
        </p:txBody>
      </p:sp>
      <p:sp>
        <p:nvSpPr>
          <p:cNvPr id="11" name="Прямоугольник 27"/>
          <p:cNvSpPr>
            <a:spLocks noChangeArrowheads="1"/>
          </p:cNvSpPr>
          <p:nvPr userDrawn="1"/>
        </p:nvSpPr>
        <p:spPr bwMode="auto">
          <a:xfrm>
            <a:off x="2909618" y="2466238"/>
            <a:ext cx="1888058" cy="98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Вопросы ведущему можно задавать </a:t>
            </a:r>
            <a:r>
              <a:rPr kumimoji="0" lang="en-US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ru-RU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в «общем чате» </a:t>
            </a:r>
            <a:r>
              <a:rPr kumimoji="0" lang="en-US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ru-RU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в течение всего </a:t>
            </a:r>
            <a:r>
              <a:rPr kumimoji="0" lang="ru-RU" sz="1157" b="0" i="0" u="none" strike="noStrike" kern="1200" cap="none" spc="2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вебинара</a:t>
            </a:r>
            <a:endParaRPr kumimoji="0" lang="ru-RU" sz="1157" b="0" i="0" u="none" strike="noStrike" kern="1200" cap="none" spc="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Прямоугольник 27"/>
          <p:cNvSpPr>
            <a:spLocks noChangeArrowheads="1"/>
          </p:cNvSpPr>
          <p:nvPr userDrawn="1"/>
        </p:nvSpPr>
        <p:spPr bwMode="auto">
          <a:xfrm>
            <a:off x="5404694" y="2466238"/>
            <a:ext cx="1838523" cy="100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Если есть технические вопросы – пишите </a:t>
            </a:r>
            <a:br>
              <a:rPr kumimoji="0" lang="ru-RU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ru-RU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в «общий чат»</a:t>
            </a:r>
          </a:p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57" b="0" i="0" u="none" strike="noStrike" kern="1200" cap="none" spc="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57" b="0" i="0" u="none" strike="noStrike" kern="1200" cap="none" spc="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Прямоугольник 27"/>
          <p:cNvSpPr>
            <a:spLocks noChangeArrowheads="1"/>
          </p:cNvSpPr>
          <p:nvPr userDrawn="1"/>
        </p:nvSpPr>
        <p:spPr bwMode="auto">
          <a:xfrm>
            <a:off x="457914" y="2466237"/>
            <a:ext cx="1864766" cy="626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с 11:00 до 12:00 </a:t>
            </a:r>
            <a:r>
              <a:rPr kumimoji="0" lang="en-US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/>
            </a:r>
            <a:br>
              <a:rPr kumimoji="0" lang="en-US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ru-RU" sz="1157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(по Московскому времени)</a:t>
            </a:r>
          </a:p>
        </p:txBody>
      </p:sp>
      <p:sp>
        <p:nvSpPr>
          <p:cNvPr id="14" name="Shape"/>
          <p:cNvSpPr/>
          <p:nvPr userDrawn="1"/>
        </p:nvSpPr>
        <p:spPr>
          <a:xfrm>
            <a:off x="2909618" y="1803293"/>
            <a:ext cx="409370" cy="372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14171" tIns="14171" rIns="14171" bIns="14171" anchor="ctr"/>
          <a:lstStyle/>
          <a:p>
            <a:pPr marL="0" marR="0" lvl="0" indent="0" algn="l" defTabSz="136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kumimoji="0" sz="74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Tahoma"/>
              <a:ea typeface="Arial"/>
              <a:cs typeface="Arial"/>
              <a:sym typeface="Arial"/>
            </a:endParaRPr>
          </a:p>
        </p:txBody>
      </p:sp>
      <p:grpSp>
        <p:nvGrpSpPr>
          <p:cNvPr id="15" name="Group 953"/>
          <p:cNvGrpSpPr/>
          <p:nvPr userDrawn="1"/>
        </p:nvGrpSpPr>
        <p:grpSpPr>
          <a:xfrm>
            <a:off x="416872" y="1774237"/>
            <a:ext cx="460600" cy="430152"/>
            <a:chOff x="2295326" y="533400"/>
            <a:chExt cx="1184476" cy="110643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6" name="Freeform 1402"/>
            <p:cNvSpPr>
              <a:spLocks/>
            </p:cNvSpPr>
            <p:nvPr/>
          </p:nvSpPr>
          <p:spPr bwMode="auto">
            <a:xfrm>
              <a:off x="3046795" y="686966"/>
              <a:ext cx="187553" cy="378881"/>
            </a:xfrm>
            <a:custGeom>
              <a:avLst/>
              <a:gdLst>
                <a:gd name="T0" fmla="*/ 147 w 594"/>
                <a:gd name="T1" fmla="*/ 0 h 1206"/>
                <a:gd name="T2" fmla="*/ 173 w 594"/>
                <a:gd name="T3" fmla="*/ 3 h 1206"/>
                <a:gd name="T4" fmla="*/ 199 w 594"/>
                <a:gd name="T5" fmla="*/ 12 h 1206"/>
                <a:gd name="T6" fmla="*/ 219 w 594"/>
                <a:gd name="T7" fmla="*/ 27 h 1206"/>
                <a:gd name="T8" fmla="*/ 235 w 594"/>
                <a:gd name="T9" fmla="*/ 46 h 1206"/>
                <a:gd name="T10" fmla="*/ 246 w 594"/>
                <a:gd name="T11" fmla="*/ 69 h 1206"/>
                <a:gd name="T12" fmla="*/ 252 w 594"/>
                <a:gd name="T13" fmla="*/ 96 h 1206"/>
                <a:gd name="T14" fmla="*/ 290 w 594"/>
                <a:gd name="T15" fmla="*/ 676 h 1206"/>
                <a:gd name="T16" fmla="*/ 292 w 594"/>
                <a:gd name="T17" fmla="*/ 694 h 1206"/>
                <a:gd name="T18" fmla="*/ 299 w 594"/>
                <a:gd name="T19" fmla="*/ 710 h 1206"/>
                <a:gd name="T20" fmla="*/ 308 w 594"/>
                <a:gd name="T21" fmla="*/ 724 h 1206"/>
                <a:gd name="T22" fmla="*/ 567 w 594"/>
                <a:gd name="T23" fmla="*/ 1033 h 1206"/>
                <a:gd name="T24" fmla="*/ 568 w 594"/>
                <a:gd name="T25" fmla="*/ 1034 h 1206"/>
                <a:gd name="T26" fmla="*/ 570 w 594"/>
                <a:gd name="T27" fmla="*/ 1035 h 1206"/>
                <a:gd name="T28" fmla="*/ 571 w 594"/>
                <a:gd name="T29" fmla="*/ 1037 h 1206"/>
                <a:gd name="T30" fmla="*/ 572 w 594"/>
                <a:gd name="T31" fmla="*/ 1038 h 1206"/>
                <a:gd name="T32" fmla="*/ 583 w 594"/>
                <a:gd name="T33" fmla="*/ 1057 h 1206"/>
                <a:gd name="T34" fmla="*/ 590 w 594"/>
                <a:gd name="T35" fmla="*/ 1077 h 1206"/>
                <a:gd name="T36" fmla="*/ 594 w 594"/>
                <a:gd name="T37" fmla="*/ 1097 h 1206"/>
                <a:gd name="T38" fmla="*/ 592 w 594"/>
                <a:gd name="T39" fmla="*/ 1119 h 1206"/>
                <a:gd name="T40" fmla="*/ 587 w 594"/>
                <a:gd name="T41" fmla="*/ 1140 h 1206"/>
                <a:gd name="T42" fmla="*/ 576 w 594"/>
                <a:gd name="T43" fmla="*/ 1158 h 1206"/>
                <a:gd name="T44" fmla="*/ 563 w 594"/>
                <a:gd name="T45" fmla="*/ 1176 h 1206"/>
                <a:gd name="T46" fmla="*/ 544 w 594"/>
                <a:gd name="T47" fmla="*/ 1190 h 1206"/>
                <a:gd name="T48" fmla="*/ 525 w 594"/>
                <a:gd name="T49" fmla="*/ 1200 h 1206"/>
                <a:gd name="T50" fmla="*/ 503 w 594"/>
                <a:gd name="T51" fmla="*/ 1206 h 1206"/>
                <a:gd name="T52" fmla="*/ 482 w 594"/>
                <a:gd name="T53" fmla="*/ 1206 h 1206"/>
                <a:gd name="T54" fmla="*/ 460 w 594"/>
                <a:gd name="T55" fmla="*/ 1202 h 1206"/>
                <a:gd name="T56" fmla="*/ 439 w 594"/>
                <a:gd name="T57" fmla="*/ 1194 h 1206"/>
                <a:gd name="T58" fmla="*/ 420 w 594"/>
                <a:gd name="T59" fmla="*/ 1181 h 1206"/>
                <a:gd name="T60" fmla="*/ 63 w 594"/>
                <a:gd name="T61" fmla="*/ 881 h 1206"/>
                <a:gd name="T62" fmla="*/ 43 w 594"/>
                <a:gd name="T63" fmla="*/ 864 h 1206"/>
                <a:gd name="T64" fmla="*/ 24 w 594"/>
                <a:gd name="T65" fmla="*/ 841 h 1206"/>
                <a:gd name="T66" fmla="*/ 10 w 594"/>
                <a:gd name="T67" fmla="*/ 815 h 1206"/>
                <a:gd name="T68" fmla="*/ 2 w 594"/>
                <a:gd name="T69" fmla="*/ 786 h 1206"/>
                <a:gd name="T70" fmla="*/ 0 w 594"/>
                <a:gd name="T71" fmla="*/ 758 h 1206"/>
                <a:gd name="T72" fmla="*/ 0 w 594"/>
                <a:gd name="T73" fmla="*/ 751 h 1206"/>
                <a:gd name="T74" fmla="*/ 0 w 594"/>
                <a:gd name="T75" fmla="*/ 747 h 1206"/>
                <a:gd name="T76" fmla="*/ 0 w 594"/>
                <a:gd name="T77" fmla="*/ 743 h 1206"/>
                <a:gd name="T78" fmla="*/ 1 w 594"/>
                <a:gd name="T79" fmla="*/ 738 h 1206"/>
                <a:gd name="T80" fmla="*/ 42 w 594"/>
                <a:gd name="T81" fmla="*/ 100 h 1206"/>
                <a:gd name="T82" fmla="*/ 43 w 594"/>
                <a:gd name="T83" fmla="*/ 97 h 1206"/>
                <a:gd name="T84" fmla="*/ 43 w 594"/>
                <a:gd name="T85" fmla="*/ 93 h 1206"/>
                <a:gd name="T86" fmla="*/ 43 w 594"/>
                <a:gd name="T87" fmla="*/ 92 h 1206"/>
                <a:gd name="T88" fmla="*/ 49 w 594"/>
                <a:gd name="T89" fmla="*/ 67 h 1206"/>
                <a:gd name="T90" fmla="*/ 60 w 594"/>
                <a:gd name="T91" fmla="*/ 45 h 1206"/>
                <a:gd name="T92" fmla="*/ 77 w 594"/>
                <a:gd name="T93" fmla="*/ 27 h 1206"/>
                <a:gd name="T94" fmla="*/ 98 w 594"/>
                <a:gd name="T95" fmla="*/ 12 h 1206"/>
                <a:gd name="T96" fmla="*/ 121 w 594"/>
                <a:gd name="T97" fmla="*/ 3 h 1206"/>
                <a:gd name="T98" fmla="*/ 147 w 594"/>
                <a:gd name="T99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4" h="1206">
                  <a:moveTo>
                    <a:pt x="147" y="0"/>
                  </a:moveTo>
                  <a:lnTo>
                    <a:pt x="173" y="3"/>
                  </a:lnTo>
                  <a:lnTo>
                    <a:pt x="199" y="12"/>
                  </a:lnTo>
                  <a:lnTo>
                    <a:pt x="219" y="27"/>
                  </a:lnTo>
                  <a:lnTo>
                    <a:pt x="235" y="46"/>
                  </a:lnTo>
                  <a:lnTo>
                    <a:pt x="246" y="69"/>
                  </a:lnTo>
                  <a:lnTo>
                    <a:pt x="252" y="96"/>
                  </a:lnTo>
                  <a:lnTo>
                    <a:pt x="290" y="676"/>
                  </a:lnTo>
                  <a:lnTo>
                    <a:pt x="292" y="694"/>
                  </a:lnTo>
                  <a:lnTo>
                    <a:pt x="299" y="710"/>
                  </a:lnTo>
                  <a:lnTo>
                    <a:pt x="308" y="724"/>
                  </a:lnTo>
                  <a:lnTo>
                    <a:pt x="567" y="1033"/>
                  </a:lnTo>
                  <a:lnTo>
                    <a:pt x="568" y="1034"/>
                  </a:lnTo>
                  <a:lnTo>
                    <a:pt x="570" y="1035"/>
                  </a:lnTo>
                  <a:lnTo>
                    <a:pt x="571" y="1037"/>
                  </a:lnTo>
                  <a:lnTo>
                    <a:pt x="572" y="1038"/>
                  </a:lnTo>
                  <a:lnTo>
                    <a:pt x="583" y="1057"/>
                  </a:lnTo>
                  <a:lnTo>
                    <a:pt x="590" y="1077"/>
                  </a:lnTo>
                  <a:lnTo>
                    <a:pt x="594" y="1097"/>
                  </a:lnTo>
                  <a:lnTo>
                    <a:pt x="592" y="1119"/>
                  </a:lnTo>
                  <a:lnTo>
                    <a:pt x="587" y="1140"/>
                  </a:lnTo>
                  <a:lnTo>
                    <a:pt x="576" y="1158"/>
                  </a:lnTo>
                  <a:lnTo>
                    <a:pt x="563" y="1176"/>
                  </a:lnTo>
                  <a:lnTo>
                    <a:pt x="544" y="1190"/>
                  </a:lnTo>
                  <a:lnTo>
                    <a:pt x="525" y="1200"/>
                  </a:lnTo>
                  <a:lnTo>
                    <a:pt x="503" y="1206"/>
                  </a:lnTo>
                  <a:lnTo>
                    <a:pt x="482" y="1206"/>
                  </a:lnTo>
                  <a:lnTo>
                    <a:pt x="460" y="1202"/>
                  </a:lnTo>
                  <a:lnTo>
                    <a:pt x="439" y="1194"/>
                  </a:lnTo>
                  <a:lnTo>
                    <a:pt x="420" y="1181"/>
                  </a:lnTo>
                  <a:lnTo>
                    <a:pt x="63" y="881"/>
                  </a:lnTo>
                  <a:lnTo>
                    <a:pt x="43" y="864"/>
                  </a:lnTo>
                  <a:lnTo>
                    <a:pt x="24" y="841"/>
                  </a:lnTo>
                  <a:lnTo>
                    <a:pt x="10" y="815"/>
                  </a:lnTo>
                  <a:lnTo>
                    <a:pt x="2" y="786"/>
                  </a:lnTo>
                  <a:lnTo>
                    <a:pt x="0" y="758"/>
                  </a:lnTo>
                  <a:lnTo>
                    <a:pt x="0" y="751"/>
                  </a:lnTo>
                  <a:lnTo>
                    <a:pt x="0" y="747"/>
                  </a:lnTo>
                  <a:lnTo>
                    <a:pt x="0" y="743"/>
                  </a:lnTo>
                  <a:lnTo>
                    <a:pt x="1" y="738"/>
                  </a:lnTo>
                  <a:lnTo>
                    <a:pt x="42" y="100"/>
                  </a:lnTo>
                  <a:lnTo>
                    <a:pt x="43" y="97"/>
                  </a:lnTo>
                  <a:lnTo>
                    <a:pt x="43" y="93"/>
                  </a:lnTo>
                  <a:lnTo>
                    <a:pt x="43" y="92"/>
                  </a:lnTo>
                  <a:lnTo>
                    <a:pt x="49" y="67"/>
                  </a:lnTo>
                  <a:lnTo>
                    <a:pt x="60" y="45"/>
                  </a:lnTo>
                  <a:lnTo>
                    <a:pt x="77" y="27"/>
                  </a:lnTo>
                  <a:lnTo>
                    <a:pt x="98" y="12"/>
                  </a:lnTo>
                  <a:lnTo>
                    <a:pt x="121" y="3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17145" tIns="17145" rIns="17145" bIns="17145" anchor="ctr"/>
            <a:lstStyle/>
            <a:p>
              <a:pPr marL="0" marR="0" lvl="0" indent="0" algn="l" defTabSz="136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lang="en-US" sz="74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ahoma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Freeform 1403"/>
            <p:cNvSpPr>
              <a:spLocks/>
            </p:cNvSpPr>
            <p:nvPr/>
          </p:nvSpPr>
          <p:spPr bwMode="auto">
            <a:xfrm>
              <a:off x="2733368" y="533400"/>
              <a:ext cx="746434" cy="765314"/>
            </a:xfrm>
            <a:custGeom>
              <a:avLst/>
              <a:gdLst>
                <a:gd name="T0" fmla="*/ 1246 w 2374"/>
                <a:gd name="T1" fmla="*/ 3 h 2432"/>
                <a:gd name="T2" fmla="*/ 1421 w 2374"/>
                <a:gd name="T3" fmla="*/ 29 h 2432"/>
                <a:gd name="T4" fmla="*/ 1588 w 2374"/>
                <a:gd name="T5" fmla="*/ 80 h 2432"/>
                <a:gd name="T6" fmla="*/ 1745 w 2374"/>
                <a:gd name="T7" fmla="*/ 152 h 2432"/>
                <a:gd name="T8" fmla="*/ 1887 w 2374"/>
                <a:gd name="T9" fmla="*/ 245 h 2432"/>
                <a:gd name="T10" fmla="*/ 2016 w 2374"/>
                <a:gd name="T11" fmla="*/ 357 h 2432"/>
                <a:gd name="T12" fmla="*/ 2128 w 2374"/>
                <a:gd name="T13" fmla="*/ 486 h 2432"/>
                <a:gd name="T14" fmla="*/ 2221 w 2374"/>
                <a:gd name="T15" fmla="*/ 630 h 2432"/>
                <a:gd name="T16" fmla="*/ 2294 w 2374"/>
                <a:gd name="T17" fmla="*/ 785 h 2432"/>
                <a:gd name="T18" fmla="*/ 2344 w 2374"/>
                <a:gd name="T19" fmla="*/ 953 h 2432"/>
                <a:gd name="T20" fmla="*/ 2370 w 2374"/>
                <a:gd name="T21" fmla="*/ 1129 h 2432"/>
                <a:gd name="T22" fmla="*/ 2370 w 2374"/>
                <a:gd name="T23" fmla="*/ 1313 h 2432"/>
                <a:gd name="T24" fmla="*/ 2343 w 2374"/>
                <a:gd name="T25" fmla="*/ 1493 h 2432"/>
                <a:gd name="T26" fmla="*/ 2292 w 2374"/>
                <a:gd name="T27" fmla="*/ 1663 h 2432"/>
                <a:gd name="T28" fmla="*/ 2215 w 2374"/>
                <a:gd name="T29" fmla="*/ 1821 h 2432"/>
                <a:gd name="T30" fmla="*/ 2119 w 2374"/>
                <a:gd name="T31" fmla="*/ 1966 h 2432"/>
                <a:gd name="T32" fmla="*/ 2003 w 2374"/>
                <a:gd name="T33" fmla="*/ 2095 h 2432"/>
                <a:gd name="T34" fmla="*/ 1870 w 2374"/>
                <a:gd name="T35" fmla="*/ 2208 h 2432"/>
                <a:gd name="T36" fmla="*/ 1722 w 2374"/>
                <a:gd name="T37" fmla="*/ 2300 h 2432"/>
                <a:gd name="T38" fmla="*/ 1561 w 2374"/>
                <a:gd name="T39" fmla="*/ 2371 h 2432"/>
                <a:gd name="T40" fmla="*/ 1388 w 2374"/>
                <a:gd name="T41" fmla="*/ 2418 h 2432"/>
                <a:gd name="T42" fmla="*/ 1303 w 2374"/>
                <a:gd name="T43" fmla="*/ 2364 h 2432"/>
                <a:gd name="T44" fmla="*/ 1302 w 2374"/>
                <a:gd name="T45" fmla="*/ 2204 h 2432"/>
                <a:gd name="T46" fmla="*/ 1369 w 2374"/>
                <a:gd name="T47" fmla="*/ 2100 h 2432"/>
                <a:gd name="T48" fmla="*/ 1513 w 2374"/>
                <a:gd name="T49" fmla="*/ 2052 h 2432"/>
                <a:gd name="T50" fmla="*/ 1644 w 2374"/>
                <a:gd name="T51" fmla="*/ 1982 h 2432"/>
                <a:gd name="T52" fmla="*/ 1762 w 2374"/>
                <a:gd name="T53" fmla="*/ 1892 h 2432"/>
                <a:gd name="T54" fmla="*/ 1863 w 2374"/>
                <a:gd name="T55" fmla="*/ 1783 h 2432"/>
                <a:gd name="T56" fmla="*/ 1946 w 2374"/>
                <a:gd name="T57" fmla="*/ 1660 h 2432"/>
                <a:gd name="T58" fmla="*/ 2007 w 2374"/>
                <a:gd name="T59" fmla="*/ 1524 h 2432"/>
                <a:gd name="T60" fmla="*/ 2046 w 2374"/>
                <a:gd name="T61" fmla="*/ 1376 h 2432"/>
                <a:gd name="T62" fmla="*/ 2060 w 2374"/>
                <a:gd name="T63" fmla="*/ 1220 h 2432"/>
                <a:gd name="T64" fmla="*/ 2046 w 2374"/>
                <a:gd name="T65" fmla="*/ 1065 h 2432"/>
                <a:gd name="T66" fmla="*/ 2008 w 2374"/>
                <a:gd name="T67" fmla="*/ 920 h 2432"/>
                <a:gd name="T68" fmla="*/ 1948 w 2374"/>
                <a:gd name="T69" fmla="*/ 784 h 2432"/>
                <a:gd name="T70" fmla="*/ 1867 w 2374"/>
                <a:gd name="T71" fmla="*/ 662 h 2432"/>
                <a:gd name="T72" fmla="*/ 1767 w 2374"/>
                <a:gd name="T73" fmla="*/ 554 h 2432"/>
                <a:gd name="T74" fmla="*/ 1652 w 2374"/>
                <a:gd name="T75" fmla="*/ 464 h 2432"/>
                <a:gd name="T76" fmla="*/ 1523 w 2374"/>
                <a:gd name="T77" fmla="*/ 393 h 2432"/>
                <a:gd name="T78" fmla="*/ 1383 w 2374"/>
                <a:gd name="T79" fmla="*/ 343 h 2432"/>
                <a:gd name="T80" fmla="*/ 1232 w 2374"/>
                <a:gd name="T81" fmla="*/ 317 h 2432"/>
                <a:gd name="T82" fmla="*/ 1073 w 2374"/>
                <a:gd name="T83" fmla="*/ 317 h 2432"/>
                <a:gd name="T84" fmla="*/ 916 w 2374"/>
                <a:gd name="T85" fmla="*/ 346 h 2432"/>
                <a:gd name="T86" fmla="*/ 769 w 2374"/>
                <a:gd name="T87" fmla="*/ 400 h 2432"/>
                <a:gd name="T88" fmla="*/ 637 w 2374"/>
                <a:gd name="T89" fmla="*/ 478 h 2432"/>
                <a:gd name="T90" fmla="*/ 519 w 2374"/>
                <a:gd name="T91" fmla="*/ 576 h 2432"/>
                <a:gd name="T92" fmla="*/ 419 w 2374"/>
                <a:gd name="T93" fmla="*/ 692 h 2432"/>
                <a:gd name="T94" fmla="*/ 340 w 2374"/>
                <a:gd name="T95" fmla="*/ 825 h 2432"/>
                <a:gd name="T96" fmla="*/ 234 w 2374"/>
                <a:gd name="T97" fmla="*/ 873 h 2432"/>
                <a:gd name="T98" fmla="*/ 80 w 2374"/>
                <a:gd name="T99" fmla="*/ 838 h 2432"/>
                <a:gd name="T100" fmla="*/ 32 w 2374"/>
                <a:gd name="T101" fmla="*/ 743 h 2432"/>
                <a:gd name="T102" fmla="*/ 113 w 2374"/>
                <a:gd name="T103" fmla="*/ 586 h 2432"/>
                <a:gd name="T104" fmla="*/ 216 w 2374"/>
                <a:gd name="T105" fmla="*/ 443 h 2432"/>
                <a:gd name="T106" fmla="*/ 337 w 2374"/>
                <a:gd name="T107" fmla="*/ 316 h 2432"/>
                <a:gd name="T108" fmla="*/ 474 w 2374"/>
                <a:gd name="T109" fmla="*/ 208 h 2432"/>
                <a:gd name="T110" fmla="*/ 627 w 2374"/>
                <a:gd name="T111" fmla="*/ 120 h 2432"/>
                <a:gd name="T112" fmla="*/ 792 w 2374"/>
                <a:gd name="T113" fmla="*/ 54 h 2432"/>
                <a:gd name="T114" fmla="*/ 969 w 2374"/>
                <a:gd name="T115" fmla="*/ 13 h 2432"/>
                <a:gd name="T116" fmla="*/ 1154 w 2374"/>
                <a:gd name="T117" fmla="*/ 0 h 2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74" h="2432">
                  <a:moveTo>
                    <a:pt x="1154" y="0"/>
                  </a:moveTo>
                  <a:lnTo>
                    <a:pt x="1246" y="3"/>
                  </a:lnTo>
                  <a:lnTo>
                    <a:pt x="1335" y="12"/>
                  </a:lnTo>
                  <a:lnTo>
                    <a:pt x="1421" y="29"/>
                  </a:lnTo>
                  <a:lnTo>
                    <a:pt x="1506" y="51"/>
                  </a:lnTo>
                  <a:lnTo>
                    <a:pt x="1588" y="80"/>
                  </a:lnTo>
                  <a:lnTo>
                    <a:pt x="1668" y="113"/>
                  </a:lnTo>
                  <a:lnTo>
                    <a:pt x="1745" y="152"/>
                  </a:lnTo>
                  <a:lnTo>
                    <a:pt x="1818" y="196"/>
                  </a:lnTo>
                  <a:lnTo>
                    <a:pt x="1887" y="245"/>
                  </a:lnTo>
                  <a:lnTo>
                    <a:pt x="1954" y="299"/>
                  </a:lnTo>
                  <a:lnTo>
                    <a:pt x="2016" y="357"/>
                  </a:lnTo>
                  <a:lnTo>
                    <a:pt x="2075" y="419"/>
                  </a:lnTo>
                  <a:lnTo>
                    <a:pt x="2128" y="486"/>
                  </a:lnTo>
                  <a:lnTo>
                    <a:pt x="2177" y="555"/>
                  </a:lnTo>
                  <a:lnTo>
                    <a:pt x="2221" y="630"/>
                  </a:lnTo>
                  <a:lnTo>
                    <a:pt x="2261" y="706"/>
                  </a:lnTo>
                  <a:lnTo>
                    <a:pt x="2294" y="785"/>
                  </a:lnTo>
                  <a:lnTo>
                    <a:pt x="2322" y="867"/>
                  </a:lnTo>
                  <a:lnTo>
                    <a:pt x="2344" y="953"/>
                  </a:lnTo>
                  <a:lnTo>
                    <a:pt x="2361" y="1040"/>
                  </a:lnTo>
                  <a:lnTo>
                    <a:pt x="2370" y="1129"/>
                  </a:lnTo>
                  <a:lnTo>
                    <a:pt x="2374" y="1220"/>
                  </a:lnTo>
                  <a:lnTo>
                    <a:pt x="2370" y="1313"/>
                  </a:lnTo>
                  <a:lnTo>
                    <a:pt x="2360" y="1404"/>
                  </a:lnTo>
                  <a:lnTo>
                    <a:pt x="2343" y="1493"/>
                  </a:lnTo>
                  <a:lnTo>
                    <a:pt x="2320" y="1579"/>
                  </a:lnTo>
                  <a:lnTo>
                    <a:pt x="2292" y="1663"/>
                  </a:lnTo>
                  <a:lnTo>
                    <a:pt x="2256" y="1743"/>
                  </a:lnTo>
                  <a:lnTo>
                    <a:pt x="2215" y="1821"/>
                  </a:lnTo>
                  <a:lnTo>
                    <a:pt x="2169" y="1895"/>
                  </a:lnTo>
                  <a:lnTo>
                    <a:pt x="2119" y="1966"/>
                  </a:lnTo>
                  <a:lnTo>
                    <a:pt x="2063" y="2034"/>
                  </a:lnTo>
                  <a:lnTo>
                    <a:pt x="2003" y="2095"/>
                  </a:lnTo>
                  <a:lnTo>
                    <a:pt x="1939" y="2154"/>
                  </a:lnTo>
                  <a:lnTo>
                    <a:pt x="1870" y="2208"/>
                  </a:lnTo>
                  <a:lnTo>
                    <a:pt x="1797" y="2257"/>
                  </a:lnTo>
                  <a:lnTo>
                    <a:pt x="1722" y="2300"/>
                  </a:lnTo>
                  <a:lnTo>
                    <a:pt x="1643" y="2338"/>
                  </a:lnTo>
                  <a:lnTo>
                    <a:pt x="1561" y="2371"/>
                  </a:lnTo>
                  <a:lnTo>
                    <a:pt x="1475" y="2397"/>
                  </a:lnTo>
                  <a:lnTo>
                    <a:pt x="1388" y="2418"/>
                  </a:lnTo>
                  <a:lnTo>
                    <a:pt x="1298" y="2432"/>
                  </a:lnTo>
                  <a:lnTo>
                    <a:pt x="1303" y="2364"/>
                  </a:lnTo>
                  <a:lnTo>
                    <a:pt x="1305" y="2294"/>
                  </a:lnTo>
                  <a:lnTo>
                    <a:pt x="1302" y="2204"/>
                  </a:lnTo>
                  <a:lnTo>
                    <a:pt x="1294" y="2116"/>
                  </a:lnTo>
                  <a:lnTo>
                    <a:pt x="1369" y="2100"/>
                  </a:lnTo>
                  <a:lnTo>
                    <a:pt x="1442" y="2079"/>
                  </a:lnTo>
                  <a:lnTo>
                    <a:pt x="1513" y="2052"/>
                  </a:lnTo>
                  <a:lnTo>
                    <a:pt x="1580" y="2020"/>
                  </a:lnTo>
                  <a:lnTo>
                    <a:pt x="1644" y="1982"/>
                  </a:lnTo>
                  <a:lnTo>
                    <a:pt x="1705" y="1939"/>
                  </a:lnTo>
                  <a:lnTo>
                    <a:pt x="1762" y="1892"/>
                  </a:lnTo>
                  <a:lnTo>
                    <a:pt x="1814" y="1839"/>
                  </a:lnTo>
                  <a:lnTo>
                    <a:pt x="1863" y="1783"/>
                  </a:lnTo>
                  <a:lnTo>
                    <a:pt x="1907" y="1724"/>
                  </a:lnTo>
                  <a:lnTo>
                    <a:pt x="1946" y="1660"/>
                  </a:lnTo>
                  <a:lnTo>
                    <a:pt x="1979" y="1593"/>
                  </a:lnTo>
                  <a:lnTo>
                    <a:pt x="2007" y="1524"/>
                  </a:lnTo>
                  <a:lnTo>
                    <a:pt x="2030" y="1451"/>
                  </a:lnTo>
                  <a:lnTo>
                    <a:pt x="2046" y="1376"/>
                  </a:lnTo>
                  <a:lnTo>
                    <a:pt x="2056" y="1298"/>
                  </a:lnTo>
                  <a:lnTo>
                    <a:pt x="2060" y="1220"/>
                  </a:lnTo>
                  <a:lnTo>
                    <a:pt x="2056" y="1142"/>
                  </a:lnTo>
                  <a:lnTo>
                    <a:pt x="2046" y="1065"/>
                  </a:lnTo>
                  <a:lnTo>
                    <a:pt x="2030" y="992"/>
                  </a:lnTo>
                  <a:lnTo>
                    <a:pt x="2008" y="920"/>
                  </a:lnTo>
                  <a:lnTo>
                    <a:pt x="1981" y="850"/>
                  </a:lnTo>
                  <a:lnTo>
                    <a:pt x="1948" y="784"/>
                  </a:lnTo>
                  <a:lnTo>
                    <a:pt x="1910" y="721"/>
                  </a:lnTo>
                  <a:lnTo>
                    <a:pt x="1867" y="662"/>
                  </a:lnTo>
                  <a:lnTo>
                    <a:pt x="1820" y="606"/>
                  </a:lnTo>
                  <a:lnTo>
                    <a:pt x="1767" y="554"/>
                  </a:lnTo>
                  <a:lnTo>
                    <a:pt x="1711" y="506"/>
                  </a:lnTo>
                  <a:lnTo>
                    <a:pt x="1652" y="464"/>
                  </a:lnTo>
                  <a:lnTo>
                    <a:pt x="1589" y="425"/>
                  </a:lnTo>
                  <a:lnTo>
                    <a:pt x="1523" y="393"/>
                  </a:lnTo>
                  <a:lnTo>
                    <a:pt x="1455" y="364"/>
                  </a:lnTo>
                  <a:lnTo>
                    <a:pt x="1383" y="343"/>
                  </a:lnTo>
                  <a:lnTo>
                    <a:pt x="1308" y="327"/>
                  </a:lnTo>
                  <a:lnTo>
                    <a:pt x="1232" y="317"/>
                  </a:lnTo>
                  <a:lnTo>
                    <a:pt x="1154" y="314"/>
                  </a:lnTo>
                  <a:lnTo>
                    <a:pt x="1073" y="317"/>
                  </a:lnTo>
                  <a:lnTo>
                    <a:pt x="993" y="328"/>
                  </a:lnTo>
                  <a:lnTo>
                    <a:pt x="916" y="346"/>
                  </a:lnTo>
                  <a:lnTo>
                    <a:pt x="841" y="370"/>
                  </a:lnTo>
                  <a:lnTo>
                    <a:pt x="769" y="400"/>
                  </a:lnTo>
                  <a:lnTo>
                    <a:pt x="701" y="436"/>
                  </a:lnTo>
                  <a:lnTo>
                    <a:pt x="637" y="478"/>
                  </a:lnTo>
                  <a:lnTo>
                    <a:pt x="575" y="524"/>
                  </a:lnTo>
                  <a:lnTo>
                    <a:pt x="519" y="576"/>
                  </a:lnTo>
                  <a:lnTo>
                    <a:pt x="467" y="632"/>
                  </a:lnTo>
                  <a:lnTo>
                    <a:pt x="419" y="692"/>
                  </a:lnTo>
                  <a:lnTo>
                    <a:pt x="377" y="757"/>
                  </a:lnTo>
                  <a:lnTo>
                    <a:pt x="340" y="825"/>
                  </a:lnTo>
                  <a:lnTo>
                    <a:pt x="309" y="896"/>
                  </a:lnTo>
                  <a:lnTo>
                    <a:pt x="234" y="873"/>
                  </a:lnTo>
                  <a:lnTo>
                    <a:pt x="157" y="853"/>
                  </a:lnTo>
                  <a:lnTo>
                    <a:pt x="80" y="838"/>
                  </a:lnTo>
                  <a:lnTo>
                    <a:pt x="0" y="826"/>
                  </a:lnTo>
                  <a:lnTo>
                    <a:pt x="32" y="743"/>
                  </a:lnTo>
                  <a:lnTo>
                    <a:pt x="70" y="663"/>
                  </a:lnTo>
                  <a:lnTo>
                    <a:pt x="113" y="586"/>
                  </a:lnTo>
                  <a:lnTo>
                    <a:pt x="162" y="512"/>
                  </a:lnTo>
                  <a:lnTo>
                    <a:pt x="216" y="443"/>
                  </a:lnTo>
                  <a:lnTo>
                    <a:pt x="274" y="377"/>
                  </a:lnTo>
                  <a:lnTo>
                    <a:pt x="337" y="316"/>
                  </a:lnTo>
                  <a:lnTo>
                    <a:pt x="403" y="259"/>
                  </a:lnTo>
                  <a:lnTo>
                    <a:pt x="474" y="208"/>
                  </a:lnTo>
                  <a:lnTo>
                    <a:pt x="549" y="161"/>
                  </a:lnTo>
                  <a:lnTo>
                    <a:pt x="627" y="120"/>
                  </a:lnTo>
                  <a:lnTo>
                    <a:pt x="709" y="84"/>
                  </a:lnTo>
                  <a:lnTo>
                    <a:pt x="792" y="54"/>
                  </a:lnTo>
                  <a:lnTo>
                    <a:pt x="880" y="30"/>
                  </a:lnTo>
                  <a:lnTo>
                    <a:pt x="969" y="13"/>
                  </a:lnTo>
                  <a:lnTo>
                    <a:pt x="1061" y="3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17145" tIns="17145" rIns="17145" bIns="17145" anchor="ctr"/>
            <a:lstStyle/>
            <a:p>
              <a:pPr marL="0" marR="0" lvl="0" indent="0" algn="l" defTabSz="136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lang="en-US" sz="74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ahoma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Freeform 1404"/>
            <p:cNvSpPr>
              <a:spLocks noEditPoints="1"/>
            </p:cNvSpPr>
            <p:nvPr/>
          </p:nvSpPr>
          <p:spPr bwMode="auto">
            <a:xfrm>
              <a:off x="2295326" y="870742"/>
              <a:ext cx="767832" cy="769091"/>
            </a:xfrm>
            <a:custGeom>
              <a:avLst/>
              <a:gdLst>
                <a:gd name="T0" fmla="*/ 1036 w 2439"/>
                <a:gd name="T1" fmla="*/ 724 h 2445"/>
                <a:gd name="T2" fmla="*/ 846 w 2439"/>
                <a:gd name="T3" fmla="*/ 845 h 2445"/>
                <a:gd name="T4" fmla="*/ 724 w 2439"/>
                <a:gd name="T5" fmla="*/ 1034 h 2445"/>
                <a:gd name="T6" fmla="*/ 691 w 2439"/>
                <a:gd name="T7" fmla="*/ 1248 h 2445"/>
                <a:gd name="T8" fmla="*/ 746 w 2439"/>
                <a:gd name="T9" fmla="*/ 1459 h 2445"/>
                <a:gd name="T10" fmla="*/ 887 w 2439"/>
                <a:gd name="T11" fmla="*/ 1636 h 2445"/>
                <a:gd name="T12" fmla="*/ 1085 w 2439"/>
                <a:gd name="T13" fmla="*/ 1736 h 2445"/>
                <a:gd name="T14" fmla="*/ 1301 w 2439"/>
                <a:gd name="T15" fmla="*/ 1748 h 2445"/>
                <a:gd name="T16" fmla="*/ 1506 w 2439"/>
                <a:gd name="T17" fmla="*/ 1671 h 2445"/>
                <a:gd name="T18" fmla="*/ 1667 w 2439"/>
                <a:gd name="T19" fmla="*/ 1511 h 2445"/>
                <a:gd name="T20" fmla="*/ 1745 w 2439"/>
                <a:gd name="T21" fmla="*/ 1306 h 2445"/>
                <a:gd name="T22" fmla="*/ 1734 w 2439"/>
                <a:gd name="T23" fmla="*/ 1089 h 2445"/>
                <a:gd name="T24" fmla="*/ 1636 w 2439"/>
                <a:gd name="T25" fmla="*/ 891 h 2445"/>
                <a:gd name="T26" fmla="*/ 1460 w 2439"/>
                <a:gd name="T27" fmla="*/ 748 h 2445"/>
                <a:gd name="T28" fmla="*/ 1249 w 2439"/>
                <a:gd name="T29" fmla="*/ 692 h 2445"/>
                <a:gd name="T30" fmla="*/ 1327 w 2439"/>
                <a:gd name="T31" fmla="*/ 4 h 2445"/>
                <a:gd name="T32" fmla="*/ 1395 w 2439"/>
                <a:gd name="T33" fmla="*/ 60 h 2445"/>
                <a:gd name="T34" fmla="*/ 1482 w 2439"/>
                <a:gd name="T35" fmla="*/ 280 h 2445"/>
                <a:gd name="T36" fmla="*/ 1771 w 2439"/>
                <a:gd name="T37" fmla="*/ 416 h 2445"/>
                <a:gd name="T38" fmla="*/ 1945 w 2439"/>
                <a:gd name="T39" fmla="*/ 276 h 2445"/>
                <a:gd name="T40" fmla="*/ 2028 w 2439"/>
                <a:gd name="T41" fmla="*/ 305 h 2445"/>
                <a:gd name="T42" fmla="*/ 2171 w 2439"/>
                <a:gd name="T43" fmla="*/ 480 h 2445"/>
                <a:gd name="T44" fmla="*/ 2140 w 2439"/>
                <a:gd name="T45" fmla="*/ 564 h 2445"/>
                <a:gd name="T46" fmla="*/ 2124 w 2439"/>
                <a:gd name="T47" fmla="*/ 853 h 2445"/>
                <a:gd name="T48" fmla="*/ 2337 w 2439"/>
                <a:gd name="T49" fmla="*/ 1043 h 2445"/>
                <a:gd name="T50" fmla="*/ 2417 w 2439"/>
                <a:gd name="T51" fmla="*/ 1082 h 2445"/>
                <a:gd name="T52" fmla="*/ 2439 w 2439"/>
                <a:gd name="T53" fmla="*/ 1307 h 2445"/>
                <a:gd name="T54" fmla="*/ 2400 w 2439"/>
                <a:gd name="T55" fmla="*/ 1387 h 2445"/>
                <a:gd name="T56" fmla="*/ 2179 w 2439"/>
                <a:gd name="T57" fmla="*/ 1409 h 2445"/>
                <a:gd name="T58" fmla="*/ 2095 w 2439"/>
                <a:gd name="T59" fmla="*/ 1660 h 2445"/>
                <a:gd name="T60" fmla="*/ 2151 w 2439"/>
                <a:gd name="T61" fmla="*/ 1905 h 2445"/>
                <a:gd name="T62" fmla="*/ 2160 w 2439"/>
                <a:gd name="T63" fmla="*/ 1993 h 2445"/>
                <a:gd name="T64" fmla="*/ 2004 w 2439"/>
                <a:gd name="T65" fmla="*/ 2160 h 2445"/>
                <a:gd name="T66" fmla="*/ 1917 w 2439"/>
                <a:gd name="T67" fmla="*/ 2169 h 2445"/>
                <a:gd name="T68" fmla="*/ 1712 w 2439"/>
                <a:gd name="T69" fmla="*/ 2072 h 2445"/>
                <a:gd name="T70" fmla="*/ 1465 w 2439"/>
                <a:gd name="T71" fmla="*/ 2175 h 2445"/>
                <a:gd name="T72" fmla="*/ 1388 w 2439"/>
                <a:gd name="T73" fmla="*/ 2388 h 2445"/>
                <a:gd name="T74" fmla="*/ 1320 w 2439"/>
                <a:gd name="T75" fmla="*/ 2442 h 2445"/>
                <a:gd name="T76" fmla="*/ 1092 w 2439"/>
                <a:gd name="T77" fmla="*/ 2433 h 2445"/>
                <a:gd name="T78" fmla="*/ 1037 w 2439"/>
                <a:gd name="T79" fmla="*/ 2365 h 2445"/>
                <a:gd name="T80" fmla="*/ 907 w 2439"/>
                <a:gd name="T81" fmla="*/ 2154 h 2445"/>
                <a:gd name="T82" fmla="*/ 666 w 2439"/>
                <a:gd name="T83" fmla="*/ 2034 h 2445"/>
                <a:gd name="T84" fmla="*/ 496 w 2439"/>
                <a:gd name="T85" fmla="*/ 2169 h 2445"/>
                <a:gd name="T86" fmla="*/ 411 w 2439"/>
                <a:gd name="T87" fmla="*/ 2139 h 2445"/>
                <a:gd name="T88" fmla="*/ 269 w 2439"/>
                <a:gd name="T89" fmla="*/ 1964 h 2445"/>
                <a:gd name="T90" fmla="*/ 299 w 2439"/>
                <a:gd name="T91" fmla="*/ 1880 h 2445"/>
                <a:gd name="T92" fmla="*/ 311 w 2439"/>
                <a:gd name="T93" fmla="*/ 1595 h 2445"/>
                <a:gd name="T94" fmla="*/ 103 w 2439"/>
                <a:gd name="T95" fmla="*/ 1402 h 2445"/>
                <a:gd name="T96" fmla="*/ 23 w 2439"/>
                <a:gd name="T97" fmla="*/ 1363 h 2445"/>
                <a:gd name="T98" fmla="*/ 1 w 2439"/>
                <a:gd name="T99" fmla="*/ 1139 h 2445"/>
                <a:gd name="T100" fmla="*/ 40 w 2439"/>
                <a:gd name="T101" fmla="*/ 1059 h 2445"/>
                <a:gd name="T102" fmla="*/ 257 w 2439"/>
                <a:gd name="T103" fmla="*/ 1037 h 2445"/>
                <a:gd name="T104" fmla="*/ 343 w 2439"/>
                <a:gd name="T105" fmla="*/ 786 h 2445"/>
                <a:gd name="T106" fmla="*/ 289 w 2439"/>
                <a:gd name="T107" fmla="*/ 541 h 2445"/>
                <a:gd name="T108" fmla="*/ 280 w 2439"/>
                <a:gd name="T109" fmla="*/ 453 h 2445"/>
                <a:gd name="T110" fmla="*/ 436 w 2439"/>
                <a:gd name="T111" fmla="*/ 286 h 2445"/>
                <a:gd name="T112" fmla="*/ 523 w 2439"/>
                <a:gd name="T113" fmla="*/ 276 h 2445"/>
                <a:gd name="T114" fmla="*/ 730 w 2439"/>
                <a:gd name="T115" fmla="*/ 374 h 2445"/>
                <a:gd name="T116" fmla="*/ 976 w 2439"/>
                <a:gd name="T117" fmla="*/ 275 h 2445"/>
                <a:gd name="T118" fmla="*/ 1052 w 2439"/>
                <a:gd name="T119" fmla="*/ 58 h 2445"/>
                <a:gd name="T120" fmla="*/ 1121 w 2439"/>
                <a:gd name="T121" fmla="*/ 4 h 2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39" h="2445">
                  <a:moveTo>
                    <a:pt x="1195" y="691"/>
                  </a:moveTo>
                  <a:lnTo>
                    <a:pt x="1141" y="696"/>
                  </a:lnTo>
                  <a:lnTo>
                    <a:pt x="1088" y="708"/>
                  </a:lnTo>
                  <a:lnTo>
                    <a:pt x="1036" y="724"/>
                  </a:lnTo>
                  <a:lnTo>
                    <a:pt x="984" y="746"/>
                  </a:lnTo>
                  <a:lnTo>
                    <a:pt x="936" y="773"/>
                  </a:lnTo>
                  <a:lnTo>
                    <a:pt x="889" y="806"/>
                  </a:lnTo>
                  <a:lnTo>
                    <a:pt x="846" y="845"/>
                  </a:lnTo>
                  <a:lnTo>
                    <a:pt x="807" y="889"/>
                  </a:lnTo>
                  <a:lnTo>
                    <a:pt x="774" y="934"/>
                  </a:lnTo>
                  <a:lnTo>
                    <a:pt x="747" y="982"/>
                  </a:lnTo>
                  <a:lnTo>
                    <a:pt x="724" y="1034"/>
                  </a:lnTo>
                  <a:lnTo>
                    <a:pt x="708" y="1085"/>
                  </a:lnTo>
                  <a:lnTo>
                    <a:pt x="697" y="1139"/>
                  </a:lnTo>
                  <a:lnTo>
                    <a:pt x="691" y="1194"/>
                  </a:lnTo>
                  <a:lnTo>
                    <a:pt x="691" y="1248"/>
                  </a:lnTo>
                  <a:lnTo>
                    <a:pt x="695" y="1302"/>
                  </a:lnTo>
                  <a:lnTo>
                    <a:pt x="707" y="1355"/>
                  </a:lnTo>
                  <a:lnTo>
                    <a:pt x="723" y="1408"/>
                  </a:lnTo>
                  <a:lnTo>
                    <a:pt x="746" y="1459"/>
                  </a:lnTo>
                  <a:lnTo>
                    <a:pt x="773" y="1507"/>
                  </a:lnTo>
                  <a:lnTo>
                    <a:pt x="806" y="1554"/>
                  </a:lnTo>
                  <a:lnTo>
                    <a:pt x="844" y="1597"/>
                  </a:lnTo>
                  <a:lnTo>
                    <a:pt x="887" y="1636"/>
                  </a:lnTo>
                  <a:lnTo>
                    <a:pt x="933" y="1669"/>
                  </a:lnTo>
                  <a:lnTo>
                    <a:pt x="982" y="1697"/>
                  </a:lnTo>
                  <a:lnTo>
                    <a:pt x="1032" y="1720"/>
                  </a:lnTo>
                  <a:lnTo>
                    <a:pt x="1085" y="1736"/>
                  </a:lnTo>
                  <a:lnTo>
                    <a:pt x="1137" y="1747"/>
                  </a:lnTo>
                  <a:lnTo>
                    <a:pt x="1192" y="1753"/>
                  </a:lnTo>
                  <a:lnTo>
                    <a:pt x="1246" y="1753"/>
                  </a:lnTo>
                  <a:lnTo>
                    <a:pt x="1301" y="1748"/>
                  </a:lnTo>
                  <a:lnTo>
                    <a:pt x="1354" y="1737"/>
                  </a:lnTo>
                  <a:lnTo>
                    <a:pt x="1407" y="1721"/>
                  </a:lnTo>
                  <a:lnTo>
                    <a:pt x="1457" y="1698"/>
                  </a:lnTo>
                  <a:lnTo>
                    <a:pt x="1506" y="1671"/>
                  </a:lnTo>
                  <a:lnTo>
                    <a:pt x="1552" y="1637"/>
                  </a:lnTo>
                  <a:lnTo>
                    <a:pt x="1595" y="1600"/>
                  </a:lnTo>
                  <a:lnTo>
                    <a:pt x="1634" y="1556"/>
                  </a:lnTo>
                  <a:lnTo>
                    <a:pt x="1667" y="1511"/>
                  </a:lnTo>
                  <a:lnTo>
                    <a:pt x="1694" y="1461"/>
                  </a:lnTo>
                  <a:lnTo>
                    <a:pt x="1717" y="1411"/>
                  </a:lnTo>
                  <a:lnTo>
                    <a:pt x="1733" y="1358"/>
                  </a:lnTo>
                  <a:lnTo>
                    <a:pt x="1745" y="1306"/>
                  </a:lnTo>
                  <a:lnTo>
                    <a:pt x="1750" y="1251"/>
                  </a:lnTo>
                  <a:lnTo>
                    <a:pt x="1750" y="1197"/>
                  </a:lnTo>
                  <a:lnTo>
                    <a:pt x="1746" y="1142"/>
                  </a:lnTo>
                  <a:lnTo>
                    <a:pt x="1734" y="1089"/>
                  </a:lnTo>
                  <a:lnTo>
                    <a:pt x="1718" y="1037"/>
                  </a:lnTo>
                  <a:lnTo>
                    <a:pt x="1697" y="986"/>
                  </a:lnTo>
                  <a:lnTo>
                    <a:pt x="1669" y="937"/>
                  </a:lnTo>
                  <a:lnTo>
                    <a:pt x="1636" y="891"/>
                  </a:lnTo>
                  <a:lnTo>
                    <a:pt x="1597" y="847"/>
                  </a:lnTo>
                  <a:lnTo>
                    <a:pt x="1554" y="808"/>
                  </a:lnTo>
                  <a:lnTo>
                    <a:pt x="1508" y="775"/>
                  </a:lnTo>
                  <a:lnTo>
                    <a:pt x="1460" y="748"/>
                  </a:lnTo>
                  <a:lnTo>
                    <a:pt x="1409" y="725"/>
                  </a:lnTo>
                  <a:lnTo>
                    <a:pt x="1358" y="708"/>
                  </a:lnTo>
                  <a:lnTo>
                    <a:pt x="1304" y="698"/>
                  </a:lnTo>
                  <a:lnTo>
                    <a:pt x="1249" y="692"/>
                  </a:lnTo>
                  <a:lnTo>
                    <a:pt x="1195" y="691"/>
                  </a:lnTo>
                  <a:close/>
                  <a:moveTo>
                    <a:pt x="1145" y="0"/>
                  </a:moveTo>
                  <a:lnTo>
                    <a:pt x="1304" y="1"/>
                  </a:lnTo>
                  <a:lnTo>
                    <a:pt x="1327" y="4"/>
                  </a:lnTo>
                  <a:lnTo>
                    <a:pt x="1348" y="12"/>
                  </a:lnTo>
                  <a:lnTo>
                    <a:pt x="1368" y="24"/>
                  </a:lnTo>
                  <a:lnTo>
                    <a:pt x="1384" y="40"/>
                  </a:lnTo>
                  <a:lnTo>
                    <a:pt x="1395" y="60"/>
                  </a:lnTo>
                  <a:lnTo>
                    <a:pt x="1403" y="81"/>
                  </a:lnTo>
                  <a:lnTo>
                    <a:pt x="1407" y="105"/>
                  </a:lnTo>
                  <a:lnTo>
                    <a:pt x="1406" y="262"/>
                  </a:lnTo>
                  <a:lnTo>
                    <a:pt x="1482" y="280"/>
                  </a:lnTo>
                  <a:lnTo>
                    <a:pt x="1557" y="305"/>
                  </a:lnTo>
                  <a:lnTo>
                    <a:pt x="1631" y="336"/>
                  </a:lnTo>
                  <a:lnTo>
                    <a:pt x="1702" y="373"/>
                  </a:lnTo>
                  <a:lnTo>
                    <a:pt x="1771" y="416"/>
                  </a:lnTo>
                  <a:lnTo>
                    <a:pt x="1883" y="304"/>
                  </a:lnTo>
                  <a:lnTo>
                    <a:pt x="1901" y="291"/>
                  </a:lnTo>
                  <a:lnTo>
                    <a:pt x="1922" y="280"/>
                  </a:lnTo>
                  <a:lnTo>
                    <a:pt x="1945" y="276"/>
                  </a:lnTo>
                  <a:lnTo>
                    <a:pt x="1967" y="276"/>
                  </a:lnTo>
                  <a:lnTo>
                    <a:pt x="1989" y="280"/>
                  </a:lnTo>
                  <a:lnTo>
                    <a:pt x="2010" y="291"/>
                  </a:lnTo>
                  <a:lnTo>
                    <a:pt x="2028" y="305"/>
                  </a:lnTo>
                  <a:lnTo>
                    <a:pt x="2141" y="419"/>
                  </a:lnTo>
                  <a:lnTo>
                    <a:pt x="2156" y="437"/>
                  </a:lnTo>
                  <a:lnTo>
                    <a:pt x="2165" y="457"/>
                  </a:lnTo>
                  <a:lnTo>
                    <a:pt x="2171" y="480"/>
                  </a:lnTo>
                  <a:lnTo>
                    <a:pt x="2169" y="502"/>
                  </a:lnTo>
                  <a:lnTo>
                    <a:pt x="2165" y="525"/>
                  </a:lnTo>
                  <a:lnTo>
                    <a:pt x="2155" y="546"/>
                  </a:lnTo>
                  <a:lnTo>
                    <a:pt x="2140" y="564"/>
                  </a:lnTo>
                  <a:lnTo>
                    <a:pt x="2028" y="676"/>
                  </a:lnTo>
                  <a:lnTo>
                    <a:pt x="2064" y="733"/>
                  </a:lnTo>
                  <a:lnTo>
                    <a:pt x="2096" y="791"/>
                  </a:lnTo>
                  <a:lnTo>
                    <a:pt x="2124" y="853"/>
                  </a:lnTo>
                  <a:lnTo>
                    <a:pt x="2147" y="915"/>
                  </a:lnTo>
                  <a:lnTo>
                    <a:pt x="2165" y="978"/>
                  </a:lnTo>
                  <a:lnTo>
                    <a:pt x="2180" y="1042"/>
                  </a:lnTo>
                  <a:lnTo>
                    <a:pt x="2337" y="1043"/>
                  </a:lnTo>
                  <a:lnTo>
                    <a:pt x="2360" y="1045"/>
                  </a:lnTo>
                  <a:lnTo>
                    <a:pt x="2382" y="1053"/>
                  </a:lnTo>
                  <a:lnTo>
                    <a:pt x="2401" y="1066"/>
                  </a:lnTo>
                  <a:lnTo>
                    <a:pt x="2417" y="1082"/>
                  </a:lnTo>
                  <a:lnTo>
                    <a:pt x="2430" y="1101"/>
                  </a:lnTo>
                  <a:lnTo>
                    <a:pt x="2437" y="1123"/>
                  </a:lnTo>
                  <a:lnTo>
                    <a:pt x="2439" y="1148"/>
                  </a:lnTo>
                  <a:lnTo>
                    <a:pt x="2439" y="1307"/>
                  </a:lnTo>
                  <a:lnTo>
                    <a:pt x="2435" y="1331"/>
                  </a:lnTo>
                  <a:lnTo>
                    <a:pt x="2428" y="1352"/>
                  </a:lnTo>
                  <a:lnTo>
                    <a:pt x="2416" y="1371"/>
                  </a:lnTo>
                  <a:lnTo>
                    <a:pt x="2400" y="1387"/>
                  </a:lnTo>
                  <a:lnTo>
                    <a:pt x="2381" y="1400"/>
                  </a:lnTo>
                  <a:lnTo>
                    <a:pt x="2359" y="1406"/>
                  </a:lnTo>
                  <a:lnTo>
                    <a:pt x="2335" y="1410"/>
                  </a:lnTo>
                  <a:lnTo>
                    <a:pt x="2179" y="1409"/>
                  </a:lnTo>
                  <a:lnTo>
                    <a:pt x="2165" y="1473"/>
                  </a:lnTo>
                  <a:lnTo>
                    <a:pt x="2145" y="1537"/>
                  </a:lnTo>
                  <a:lnTo>
                    <a:pt x="2123" y="1600"/>
                  </a:lnTo>
                  <a:lnTo>
                    <a:pt x="2095" y="1660"/>
                  </a:lnTo>
                  <a:lnTo>
                    <a:pt x="2063" y="1720"/>
                  </a:lnTo>
                  <a:lnTo>
                    <a:pt x="2027" y="1777"/>
                  </a:lnTo>
                  <a:lnTo>
                    <a:pt x="2136" y="1887"/>
                  </a:lnTo>
                  <a:lnTo>
                    <a:pt x="2151" y="1905"/>
                  </a:lnTo>
                  <a:lnTo>
                    <a:pt x="2160" y="1926"/>
                  </a:lnTo>
                  <a:lnTo>
                    <a:pt x="2165" y="1948"/>
                  </a:lnTo>
                  <a:lnTo>
                    <a:pt x="2165" y="1971"/>
                  </a:lnTo>
                  <a:lnTo>
                    <a:pt x="2160" y="1993"/>
                  </a:lnTo>
                  <a:lnTo>
                    <a:pt x="2150" y="2014"/>
                  </a:lnTo>
                  <a:lnTo>
                    <a:pt x="2135" y="2033"/>
                  </a:lnTo>
                  <a:lnTo>
                    <a:pt x="2023" y="2145"/>
                  </a:lnTo>
                  <a:lnTo>
                    <a:pt x="2004" y="2160"/>
                  </a:lnTo>
                  <a:lnTo>
                    <a:pt x="1983" y="2169"/>
                  </a:lnTo>
                  <a:lnTo>
                    <a:pt x="1962" y="2175"/>
                  </a:lnTo>
                  <a:lnTo>
                    <a:pt x="1939" y="2174"/>
                  </a:lnTo>
                  <a:lnTo>
                    <a:pt x="1917" y="2169"/>
                  </a:lnTo>
                  <a:lnTo>
                    <a:pt x="1895" y="2159"/>
                  </a:lnTo>
                  <a:lnTo>
                    <a:pt x="1877" y="2144"/>
                  </a:lnTo>
                  <a:lnTo>
                    <a:pt x="1770" y="2035"/>
                  </a:lnTo>
                  <a:lnTo>
                    <a:pt x="1712" y="2072"/>
                  </a:lnTo>
                  <a:lnTo>
                    <a:pt x="1652" y="2105"/>
                  </a:lnTo>
                  <a:lnTo>
                    <a:pt x="1591" y="2133"/>
                  </a:lnTo>
                  <a:lnTo>
                    <a:pt x="1529" y="2155"/>
                  </a:lnTo>
                  <a:lnTo>
                    <a:pt x="1465" y="2175"/>
                  </a:lnTo>
                  <a:lnTo>
                    <a:pt x="1400" y="2190"/>
                  </a:lnTo>
                  <a:lnTo>
                    <a:pt x="1399" y="2342"/>
                  </a:lnTo>
                  <a:lnTo>
                    <a:pt x="1396" y="2366"/>
                  </a:lnTo>
                  <a:lnTo>
                    <a:pt x="1388" y="2388"/>
                  </a:lnTo>
                  <a:lnTo>
                    <a:pt x="1377" y="2407"/>
                  </a:lnTo>
                  <a:lnTo>
                    <a:pt x="1361" y="2422"/>
                  </a:lnTo>
                  <a:lnTo>
                    <a:pt x="1342" y="2434"/>
                  </a:lnTo>
                  <a:lnTo>
                    <a:pt x="1320" y="2442"/>
                  </a:lnTo>
                  <a:lnTo>
                    <a:pt x="1296" y="2445"/>
                  </a:lnTo>
                  <a:lnTo>
                    <a:pt x="1137" y="2444"/>
                  </a:lnTo>
                  <a:lnTo>
                    <a:pt x="1113" y="2441"/>
                  </a:lnTo>
                  <a:lnTo>
                    <a:pt x="1092" y="2433"/>
                  </a:lnTo>
                  <a:lnTo>
                    <a:pt x="1073" y="2422"/>
                  </a:lnTo>
                  <a:lnTo>
                    <a:pt x="1057" y="2405"/>
                  </a:lnTo>
                  <a:lnTo>
                    <a:pt x="1045" y="2386"/>
                  </a:lnTo>
                  <a:lnTo>
                    <a:pt x="1037" y="2365"/>
                  </a:lnTo>
                  <a:lnTo>
                    <a:pt x="1034" y="2341"/>
                  </a:lnTo>
                  <a:lnTo>
                    <a:pt x="1036" y="2189"/>
                  </a:lnTo>
                  <a:lnTo>
                    <a:pt x="971" y="2174"/>
                  </a:lnTo>
                  <a:lnTo>
                    <a:pt x="907" y="2154"/>
                  </a:lnTo>
                  <a:lnTo>
                    <a:pt x="844" y="2131"/>
                  </a:lnTo>
                  <a:lnTo>
                    <a:pt x="782" y="2103"/>
                  </a:lnTo>
                  <a:lnTo>
                    <a:pt x="723" y="2071"/>
                  </a:lnTo>
                  <a:lnTo>
                    <a:pt x="666" y="2034"/>
                  </a:lnTo>
                  <a:lnTo>
                    <a:pt x="557" y="2139"/>
                  </a:lnTo>
                  <a:lnTo>
                    <a:pt x="538" y="2154"/>
                  </a:lnTo>
                  <a:lnTo>
                    <a:pt x="517" y="2163"/>
                  </a:lnTo>
                  <a:lnTo>
                    <a:pt x="496" y="2169"/>
                  </a:lnTo>
                  <a:lnTo>
                    <a:pt x="473" y="2169"/>
                  </a:lnTo>
                  <a:lnTo>
                    <a:pt x="450" y="2163"/>
                  </a:lnTo>
                  <a:lnTo>
                    <a:pt x="429" y="2154"/>
                  </a:lnTo>
                  <a:lnTo>
                    <a:pt x="411" y="2139"/>
                  </a:lnTo>
                  <a:lnTo>
                    <a:pt x="298" y="2026"/>
                  </a:lnTo>
                  <a:lnTo>
                    <a:pt x="283" y="2008"/>
                  </a:lnTo>
                  <a:lnTo>
                    <a:pt x="274" y="1987"/>
                  </a:lnTo>
                  <a:lnTo>
                    <a:pt x="269" y="1964"/>
                  </a:lnTo>
                  <a:lnTo>
                    <a:pt x="269" y="1942"/>
                  </a:lnTo>
                  <a:lnTo>
                    <a:pt x="274" y="1920"/>
                  </a:lnTo>
                  <a:lnTo>
                    <a:pt x="284" y="1899"/>
                  </a:lnTo>
                  <a:lnTo>
                    <a:pt x="299" y="1880"/>
                  </a:lnTo>
                  <a:lnTo>
                    <a:pt x="406" y="1774"/>
                  </a:lnTo>
                  <a:lnTo>
                    <a:pt x="370" y="1716"/>
                  </a:lnTo>
                  <a:lnTo>
                    <a:pt x="338" y="1656"/>
                  </a:lnTo>
                  <a:lnTo>
                    <a:pt x="311" y="1595"/>
                  </a:lnTo>
                  <a:lnTo>
                    <a:pt x="288" y="1531"/>
                  </a:lnTo>
                  <a:lnTo>
                    <a:pt x="268" y="1467"/>
                  </a:lnTo>
                  <a:lnTo>
                    <a:pt x="255" y="1403"/>
                  </a:lnTo>
                  <a:lnTo>
                    <a:pt x="103" y="1402"/>
                  </a:lnTo>
                  <a:lnTo>
                    <a:pt x="79" y="1398"/>
                  </a:lnTo>
                  <a:lnTo>
                    <a:pt x="57" y="1392"/>
                  </a:lnTo>
                  <a:lnTo>
                    <a:pt x="38" y="1379"/>
                  </a:lnTo>
                  <a:lnTo>
                    <a:pt x="23" y="1363"/>
                  </a:lnTo>
                  <a:lnTo>
                    <a:pt x="10" y="1344"/>
                  </a:lnTo>
                  <a:lnTo>
                    <a:pt x="2" y="1322"/>
                  </a:lnTo>
                  <a:lnTo>
                    <a:pt x="0" y="1298"/>
                  </a:lnTo>
                  <a:lnTo>
                    <a:pt x="1" y="1139"/>
                  </a:lnTo>
                  <a:lnTo>
                    <a:pt x="3" y="1116"/>
                  </a:lnTo>
                  <a:lnTo>
                    <a:pt x="11" y="1094"/>
                  </a:lnTo>
                  <a:lnTo>
                    <a:pt x="24" y="1075"/>
                  </a:lnTo>
                  <a:lnTo>
                    <a:pt x="40" y="1059"/>
                  </a:lnTo>
                  <a:lnTo>
                    <a:pt x="58" y="1047"/>
                  </a:lnTo>
                  <a:lnTo>
                    <a:pt x="80" y="1039"/>
                  </a:lnTo>
                  <a:lnTo>
                    <a:pt x="104" y="1037"/>
                  </a:lnTo>
                  <a:lnTo>
                    <a:pt x="257" y="1037"/>
                  </a:lnTo>
                  <a:lnTo>
                    <a:pt x="272" y="973"/>
                  </a:lnTo>
                  <a:lnTo>
                    <a:pt x="291" y="909"/>
                  </a:lnTo>
                  <a:lnTo>
                    <a:pt x="314" y="846"/>
                  </a:lnTo>
                  <a:lnTo>
                    <a:pt x="343" y="786"/>
                  </a:lnTo>
                  <a:lnTo>
                    <a:pt x="375" y="726"/>
                  </a:lnTo>
                  <a:lnTo>
                    <a:pt x="412" y="668"/>
                  </a:lnTo>
                  <a:lnTo>
                    <a:pt x="304" y="559"/>
                  </a:lnTo>
                  <a:lnTo>
                    <a:pt x="289" y="541"/>
                  </a:lnTo>
                  <a:lnTo>
                    <a:pt x="280" y="520"/>
                  </a:lnTo>
                  <a:lnTo>
                    <a:pt x="274" y="497"/>
                  </a:lnTo>
                  <a:lnTo>
                    <a:pt x="275" y="476"/>
                  </a:lnTo>
                  <a:lnTo>
                    <a:pt x="280" y="453"/>
                  </a:lnTo>
                  <a:lnTo>
                    <a:pt x="290" y="432"/>
                  </a:lnTo>
                  <a:lnTo>
                    <a:pt x="305" y="414"/>
                  </a:lnTo>
                  <a:lnTo>
                    <a:pt x="417" y="301"/>
                  </a:lnTo>
                  <a:lnTo>
                    <a:pt x="436" y="286"/>
                  </a:lnTo>
                  <a:lnTo>
                    <a:pt x="457" y="276"/>
                  </a:lnTo>
                  <a:lnTo>
                    <a:pt x="478" y="271"/>
                  </a:lnTo>
                  <a:lnTo>
                    <a:pt x="501" y="271"/>
                  </a:lnTo>
                  <a:lnTo>
                    <a:pt x="523" y="276"/>
                  </a:lnTo>
                  <a:lnTo>
                    <a:pt x="545" y="286"/>
                  </a:lnTo>
                  <a:lnTo>
                    <a:pt x="563" y="301"/>
                  </a:lnTo>
                  <a:lnTo>
                    <a:pt x="673" y="411"/>
                  </a:lnTo>
                  <a:lnTo>
                    <a:pt x="730" y="374"/>
                  </a:lnTo>
                  <a:lnTo>
                    <a:pt x="789" y="343"/>
                  </a:lnTo>
                  <a:lnTo>
                    <a:pt x="851" y="316"/>
                  </a:lnTo>
                  <a:lnTo>
                    <a:pt x="912" y="293"/>
                  </a:lnTo>
                  <a:lnTo>
                    <a:pt x="976" y="275"/>
                  </a:lnTo>
                  <a:lnTo>
                    <a:pt x="1041" y="260"/>
                  </a:lnTo>
                  <a:lnTo>
                    <a:pt x="1041" y="103"/>
                  </a:lnTo>
                  <a:lnTo>
                    <a:pt x="1045" y="80"/>
                  </a:lnTo>
                  <a:lnTo>
                    <a:pt x="1052" y="58"/>
                  </a:lnTo>
                  <a:lnTo>
                    <a:pt x="1064" y="39"/>
                  </a:lnTo>
                  <a:lnTo>
                    <a:pt x="1080" y="23"/>
                  </a:lnTo>
                  <a:lnTo>
                    <a:pt x="1100" y="10"/>
                  </a:lnTo>
                  <a:lnTo>
                    <a:pt x="1121" y="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17145" tIns="17145" rIns="17145" bIns="17145" anchor="ctr"/>
            <a:lstStyle/>
            <a:p>
              <a:pPr marL="0" marR="0" lvl="0" indent="0" algn="l" defTabSz="136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 kumimoji="0" lang="en-US" sz="74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ahoma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Прямоугольник 18"/>
          <p:cNvSpPr/>
          <p:nvPr userDrawn="1"/>
        </p:nvSpPr>
        <p:spPr>
          <a:xfrm>
            <a:off x="261986" y="1621877"/>
            <a:ext cx="2114302" cy="211380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732093" y="1621877"/>
            <a:ext cx="2114302" cy="211380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5202200" y="1621877"/>
            <a:ext cx="2114302" cy="211380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144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_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r="1276"/>
          <a:stretch>
            <a:fillRect/>
          </a:stretch>
        </p:blipFill>
        <p:spPr>
          <a:xfrm>
            <a:off x="0" y="0"/>
            <a:ext cx="7559675" cy="4251325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7559675" cy="4251325"/>
          </a:xfrm>
          <a:prstGeom prst="rect">
            <a:avLst/>
          </a:pr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Oval 9"/>
          <p:cNvSpPr/>
          <p:nvPr userDrawn="1"/>
        </p:nvSpPr>
        <p:spPr>
          <a:xfrm>
            <a:off x="0" y="1674366"/>
            <a:ext cx="7559675" cy="701704"/>
          </a:xfrm>
          <a:prstGeom prst="rect">
            <a:avLst/>
          </a:prstGeom>
          <a:solidFill>
            <a:schemeClr val="tx2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1" tIns="22560" rIns="45121" bIns="22560" rtlCol="0" anchor="ctr"/>
          <a:lstStyle/>
          <a:p>
            <a:pPr marL="0" marR="0" lvl="0" indent="0" algn="ctr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Digital Experiences that combine…"/>
          <p:cNvSpPr txBox="1"/>
          <p:nvPr userDrawn="1"/>
        </p:nvSpPr>
        <p:spPr>
          <a:xfrm>
            <a:off x="1383056" y="1792548"/>
            <a:ext cx="4793564" cy="45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497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>
                <a:solidFill>
                  <a:srgbClr val="F6FA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ru-RU" sz="2975" b="1" i="0" u="none" strike="noStrike" kern="1200" cap="none" spc="66" normalizeH="0" baseline="6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sym typeface="Roboto Bold"/>
              </a:rPr>
              <a:t>СПАСИБО</a:t>
            </a:r>
            <a:r>
              <a:rPr kumimoji="0" lang="en-US" sz="2975" b="1" i="0" u="none" strike="noStrike" kern="1200" cap="none" spc="66" normalizeH="0" baseline="6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sym typeface="Roboto Bold"/>
              </a:rPr>
              <a:t> </a:t>
            </a:r>
            <a:r>
              <a:rPr kumimoji="0" lang="ru-RU" sz="2975" b="1" i="0" u="none" strike="noStrike" kern="1200" cap="none" spc="66" normalizeH="0" baseline="6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sym typeface="Roboto Bold"/>
              </a:rPr>
              <a:t>ЗА ВНИМАНИЕ</a:t>
            </a:r>
            <a:r>
              <a:rPr kumimoji="0" lang="en-US" sz="2975" b="1" i="0" u="none" strike="noStrike" kern="1200" cap="none" spc="66" normalizeH="0" baseline="6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sym typeface="Roboto Bold"/>
              </a:rPr>
              <a:t> </a:t>
            </a:r>
            <a:r>
              <a:rPr kumimoji="0" lang="ru-RU" sz="2975" b="1" i="0" u="none" strike="noStrike" kern="1200" cap="none" spc="66" normalizeH="0" baseline="6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sym typeface="Roboto Bold"/>
              </a:rPr>
              <a:t>!</a:t>
            </a:r>
            <a:endParaRPr kumimoji="0" sz="2975" b="1" i="0" u="none" strike="noStrike" kern="1200" cap="none" spc="66" normalizeH="0" baseline="6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sym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369460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_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820" y="89507"/>
            <a:ext cx="7369121" cy="4046533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</p:spPr>
        <p:txBody>
          <a:bodyPr lIns="91410" tIns="45703" rIns="91410" bIns="45703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96" b="1" baseline="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/>
            </a:r>
            <a:br>
              <a:rPr lang="ru-RU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BACKGROUND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0803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7" y="493157"/>
            <a:ext cx="5921084" cy="362779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 err="1"/>
              <a:t>Roboto</a:t>
            </a:r>
            <a:r>
              <a:rPr lang="en-US" dirty="0"/>
              <a:t>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sp>
        <p:nvSpPr>
          <p:cNvPr id="30" name="Объект 4"/>
          <p:cNvSpPr>
            <a:spLocks noGrp="1"/>
          </p:cNvSpPr>
          <p:nvPr>
            <p:ph sz="quarter" idx="16" hasCustomPrompt="1"/>
          </p:nvPr>
        </p:nvSpPr>
        <p:spPr>
          <a:xfrm>
            <a:off x="4687001" y="1037323"/>
            <a:ext cx="2623064" cy="2741632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>
              <a:lnSpc>
                <a:spcPts val="1240"/>
              </a:lnSpc>
              <a:spcBef>
                <a:spcPts val="496"/>
              </a:spcBef>
              <a:buFontTx/>
              <a:buNone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 err="1"/>
              <a:t>Roboto</a:t>
            </a:r>
            <a:r>
              <a:rPr lang="en-US" dirty="0"/>
              <a:t>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ROBOTO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497350"/>
            <a:fld id="{86CB4B4D-7CA3-9044-876B-883B54F8677D}" type="slidenum">
              <a:rPr lang="en-US" smtClean="0"/>
              <a:pPr defTabSz="497350"/>
              <a:t>‹#›</a:t>
            </a:fld>
            <a:endParaRPr lang="en-US" dirty="0"/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238866" y="3904720"/>
            <a:ext cx="184476" cy="243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9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</a:t>
            </a:r>
            <a:endParaRPr kumimoji="0" lang="ru-RU" sz="979" b="0" i="0" u="none" strike="noStrike" kern="1200" cap="none" spc="0" normalizeH="0" baseline="0" noProof="0" dirty="0">
              <a:ln>
                <a:noFill/>
              </a:ln>
              <a:solidFill>
                <a:srgbClr val="C80C47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98528" y="1037323"/>
            <a:ext cx="4207039" cy="2741632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 err="1"/>
              <a:t>Roboto</a:t>
            </a:r>
            <a:r>
              <a:rPr lang="en-US" dirty="0"/>
              <a:t>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476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7" y="493157"/>
            <a:ext cx="5921084" cy="362779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sp>
        <p:nvSpPr>
          <p:cNvPr id="30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98528" y="1037323"/>
            <a:ext cx="7008289" cy="2741632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497350"/>
            <a:fld id="{86CB4B4D-7CA3-9044-876B-883B54F8677D}" type="slidenum">
              <a:rPr lang="en-US" smtClean="0"/>
              <a:pPr defTabSz="497350"/>
              <a:t>‹#›</a:t>
            </a:fld>
            <a:endParaRPr lang="en-US" dirty="0"/>
          </a:p>
        </p:txBody>
      </p:sp>
      <p:sp>
        <p:nvSpPr>
          <p:cNvPr id="38" name="Прямоугольник 37"/>
          <p:cNvSpPr/>
          <p:nvPr userDrawn="1"/>
        </p:nvSpPr>
        <p:spPr>
          <a:xfrm>
            <a:off x="238866" y="3904720"/>
            <a:ext cx="184476" cy="243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7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9" b="0" i="0" u="none" strike="noStrike" kern="1200" cap="none" spc="0" normalizeH="0" baseline="0" noProof="0" dirty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/</a:t>
            </a:r>
            <a:endParaRPr kumimoji="0" lang="ru-RU" sz="979" b="0" i="0" u="none" strike="noStrike" kern="1200" cap="none" spc="0" normalizeH="0" baseline="0" noProof="0" dirty="0">
              <a:ln>
                <a:noFill/>
              </a:ln>
              <a:solidFill>
                <a:srgbClr val="C80C47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164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copsy Mai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 Placeholder"/>
          <p:cNvSpPr>
            <a:spLocks noGrp="1"/>
          </p:cNvSpPr>
          <p:nvPr>
            <p:ph type="pic" sz="quarter" idx="12"/>
          </p:nvPr>
        </p:nvSpPr>
        <p:spPr>
          <a:xfrm>
            <a:off x="118121" y="118093"/>
            <a:ext cx="7323434" cy="4015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53104" tIns="76553" rIns="153104" bIns="76553"/>
          <a:lstStyle>
            <a:lvl1pPr marL="190178" marR="0" indent="0" algn="l" defTabSz="255751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493" b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35213073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одержание (pri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 userDrawn="1"/>
        </p:nvSpPr>
        <p:spPr>
          <a:xfrm>
            <a:off x="6717555" y="1709317"/>
            <a:ext cx="283251" cy="2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 userDrawn="1"/>
        </p:nvSpPr>
        <p:spPr>
          <a:xfrm>
            <a:off x="6717555" y="2358860"/>
            <a:ext cx="283251" cy="2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6717555" y="2991370"/>
            <a:ext cx="283251" cy="2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6717555" y="1117832"/>
            <a:ext cx="283251" cy="2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Объект 4"/>
          <p:cNvSpPr>
            <a:spLocks noGrp="1"/>
          </p:cNvSpPr>
          <p:nvPr>
            <p:ph sz="quarter" idx="16" hasCustomPrompt="1"/>
          </p:nvPr>
        </p:nvSpPr>
        <p:spPr>
          <a:xfrm>
            <a:off x="609601" y="1025182"/>
            <a:ext cx="5239140" cy="42545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4" name="Объект 4"/>
          <p:cNvSpPr>
            <a:spLocks noGrp="1"/>
          </p:cNvSpPr>
          <p:nvPr>
            <p:ph sz="quarter" idx="24" hasCustomPrompt="1"/>
          </p:nvPr>
        </p:nvSpPr>
        <p:spPr>
          <a:xfrm>
            <a:off x="609601" y="1686804"/>
            <a:ext cx="5239140" cy="42545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Объект 4"/>
          <p:cNvSpPr>
            <a:spLocks noGrp="1"/>
          </p:cNvSpPr>
          <p:nvPr>
            <p:ph sz="quarter" idx="25" hasCustomPrompt="1"/>
          </p:nvPr>
        </p:nvSpPr>
        <p:spPr>
          <a:xfrm>
            <a:off x="609601" y="2348426"/>
            <a:ext cx="5239140" cy="42545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6" name="Объект 4"/>
          <p:cNvSpPr>
            <a:spLocks noGrp="1"/>
          </p:cNvSpPr>
          <p:nvPr>
            <p:ph sz="quarter" idx="26" hasCustomPrompt="1"/>
          </p:nvPr>
        </p:nvSpPr>
        <p:spPr>
          <a:xfrm>
            <a:off x="609601" y="3010047"/>
            <a:ext cx="5239140" cy="425450"/>
          </a:xfrm>
          <a:prstGeom prst="rect">
            <a:avLst/>
          </a:prstGeom>
        </p:spPr>
        <p:txBody>
          <a:bodyPr lIns="91410" tIns="45703" rIns="91410" bIns="45703" anchor="ctr"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1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графических элементов или текста (</a:t>
            </a:r>
            <a:r>
              <a:rPr lang="en-US" dirty="0"/>
              <a:t>Tahoma, </a:t>
            </a:r>
            <a:r>
              <a:rPr lang="ru-RU" dirty="0"/>
              <a:t>9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20" name="Объект 4"/>
          <p:cNvSpPr>
            <a:spLocks noGrp="1"/>
          </p:cNvSpPr>
          <p:nvPr>
            <p:ph sz="quarter" idx="27" hasCustomPrompt="1"/>
          </p:nvPr>
        </p:nvSpPr>
        <p:spPr>
          <a:xfrm>
            <a:off x="6717554" y="1105620"/>
            <a:ext cx="283251" cy="264574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</a:t>
            </a:r>
            <a:r>
              <a:rPr lang="ru-RU" dirty="0"/>
              <a:t> </a:t>
            </a:r>
            <a:r>
              <a:rPr lang="ru-RU" dirty="0" err="1"/>
              <a:t>стр</a:t>
            </a:r>
            <a:endParaRPr lang="ru-RU" dirty="0"/>
          </a:p>
        </p:txBody>
      </p:sp>
      <p:sp>
        <p:nvSpPr>
          <p:cNvPr id="21" name="Объект 4"/>
          <p:cNvSpPr>
            <a:spLocks noGrp="1"/>
          </p:cNvSpPr>
          <p:nvPr>
            <p:ph sz="quarter" idx="28" hasCustomPrompt="1"/>
          </p:nvPr>
        </p:nvSpPr>
        <p:spPr>
          <a:xfrm>
            <a:off x="6717554" y="1767242"/>
            <a:ext cx="283251" cy="264574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</a:t>
            </a:r>
            <a:r>
              <a:rPr lang="ru-RU" dirty="0"/>
              <a:t> </a:t>
            </a:r>
            <a:r>
              <a:rPr lang="ru-RU" dirty="0" err="1"/>
              <a:t>стр</a:t>
            </a:r>
            <a:endParaRPr lang="ru-RU" dirty="0"/>
          </a:p>
        </p:txBody>
      </p:sp>
      <p:sp>
        <p:nvSpPr>
          <p:cNvPr id="22" name="Объект 4"/>
          <p:cNvSpPr>
            <a:spLocks noGrp="1"/>
          </p:cNvSpPr>
          <p:nvPr>
            <p:ph sz="quarter" idx="29" hasCustomPrompt="1"/>
          </p:nvPr>
        </p:nvSpPr>
        <p:spPr>
          <a:xfrm>
            <a:off x="6717554" y="2428864"/>
            <a:ext cx="283251" cy="264574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</a:t>
            </a:r>
            <a:r>
              <a:rPr lang="ru-RU" dirty="0"/>
              <a:t> </a:t>
            </a:r>
            <a:r>
              <a:rPr lang="ru-RU" dirty="0" err="1"/>
              <a:t>стр</a:t>
            </a:r>
            <a:endParaRPr lang="ru-RU" dirty="0"/>
          </a:p>
        </p:txBody>
      </p:sp>
      <p:sp>
        <p:nvSpPr>
          <p:cNvPr id="23" name="Объект 4"/>
          <p:cNvSpPr>
            <a:spLocks noGrp="1"/>
          </p:cNvSpPr>
          <p:nvPr>
            <p:ph sz="quarter" idx="30" hasCustomPrompt="1"/>
          </p:nvPr>
        </p:nvSpPr>
        <p:spPr>
          <a:xfrm>
            <a:off x="6717554" y="3090485"/>
            <a:ext cx="283251" cy="264574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SzPct val="85000"/>
              <a:buFontTx/>
              <a:buNone/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128588" indent="-128588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kumimoji="0" lang="ru-RU" sz="9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</a:t>
            </a:r>
            <a:r>
              <a:rPr lang="ru-RU" dirty="0"/>
              <a:t> </a:t>
            </a:r>
            <a:r>
              <a:rPr lang="ru-RU" dirty="0" err="1"/>
              <a:t>стр</a:t>
            </a:r>
            <a:endParaRPr lang="ru-RU" dirty="0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383342"/>
            <a:ext cx="2299837" cy="219798"/>
          </a:xfrm>
          <a:prstGeom prst="rect">
            <a:avLst/>
          </a:prstGeom>
          <a:noFill/>
        </p:spPr>
        <p:txBody>
          <a:bodyPr lIns="41051" tIns="41051" rIns="41051" bIns="41051" anchor="ctr">
            <a:noAutofit/>
          </a:bodyPr>
          <a:lstStyle>
            <a:lvl1pPr algn="l">
              <a:buNone/>
              <a:defRPr sz="1200" b="0" spc="3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СОДЕРЖАНИЕ ПРЕЗЕНТАЦИИ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7118" y="344501"/>
            <a:ext cx="1388778" cy="19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273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0" y="118093"/>
            <a:ext cx="7323436" cy="4015140"/>
          </a:xfrm>
          <a:prstGeom prst="rect">
            <a:avLst/>
          </a:prstGeom>
          <a:solidFill>
            <a:schemeClr val="accent2"/>
          </a:solidFill>
        </p:spPr>
        <p:txBody>
          <a:bodyPr lIns="153104" tIns="76553" rIns="153104" bIns="76553"/>
          <a:lstStyle>
            <a:lvl1pPr marL="188868" marR="0" indent="0" algn="l" defTabSz="255751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3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1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tx2">
              <a:alpha val="23000"/>
            </a:schemeClr>
          </a:solidFill>
        </p:spPr>
        <p:txBody>
          <a:bodyPr wrap="square" lIns="153107" tIns="76553" rIns="153107" bIns="76553">
            <a:noAutofit/>
          </a:bodyPr>
          <a:lstStyle>
            <a:lvl1pPr marL="188868">
              <a:spcBef>
                <a:spcPts val="165"/>
              </a:spcBef>
              <a:buFontTx/>
              <a:buNone/>
              <a:defRPr sz="543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597" y="1105344"/>
            <a:ext cx="2425206" cy="782244"/>
          </a:xfrm>
          <a:prstGeom prst="rect">
            <a:avLst/>
          </a:prstGeom>
        </p:spPr>
        <p:txBody>
          <a:bodyPr lIns="153107" tIns="76553" rIns="153107" bIns="76553" anchor="ctr"/>
          <a:lstStyle>
            <a:lvl1pPr algn="l">
              <a:lnSpc>
                <a:spcPts val="2149"/>
              </a:lnSpc>
              <a:defRPr sz="148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en-US" dirty="0"/>
              <a:t>(</a:t>
            </a:r>
            <a:r>
              <a:rPr lang="en-US" dirty="0" err="1"/>
              <a:t>Roboto</a:t>
            </a:r>
            <a:r>
              <a:rPr lang="en-US" dirty="0"/>
              <a:t> Bold </a:t>
            </a:r>
            <a:r>
              <a:rPr lang="ru-RU" dirty="0"/>
              <a:t>1</a:t>
            </a:r>
            <a:r>
              <a:rPr lang="en-US" dirty="0"/>
              <a:t>8pt)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529213" y="3183758"/>
            <a:ext cx="2727589" cy="147563"/>
          </a:xfrm>
          <a:prstGeom prst="rect">
            <a:avLst/>
          </a:prstGeom>
        </p:spPr>
        <p:txBody>
          <a:bodyPr lIns="68761" tIns="68761" rIns="68761" bIns="68761" anchor="ctr"/>
          <a:lstStyle>
            <a:lvl1pPr marL="102303" indent="-3934" algn="l">
              <a:lnSpc>
                <a:spcPts val="1570"/>
              </a:lnSpc>
              <a:spcBef>
                <a:spcPts val="165"/>
              </a:spcBef>
              <a:buNone/>
              <a:defRPr sz="1135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 err="1"/>
              <a:t>Roboto</a:t>
            </a:r>
            <a:r>
              <a:rPr lang="en-US" dirty="0"/>
              <a:t> 1</a:t>
            </a:r>
            <a:r>
              <a:rPr lang="ru-RU" dirty="0"/>
              <a:t>6</a:t>
            </a:r>
            <a:r>
              <a:rPr lang="en-US" dirty="0"/>
              <a:t> pt</a:t>
            </a:r>
            <a:endParaRPr lang="ru-RU" dirty="0"/>
          </a:p>
        </p:txBody>
      </p:sp>
      <p:sp>
        <p:nvSpPr>
          <p:cNvPr id="8" name="Ribbon"/>
          <p:cNvSpPr/>
          <p:nvPr userDrawn="1"/>
        </p:nvSpPr>
        <p:spPr>
          <a:xfrm>
            <a:off x="594987" y="381448"/>
            <a:ext cx="79494" cy="1980755"/>
          </a:xfrm>
          <a:prstGeom prst="parallelogram">
            <a:avLst>
              <a:gd name="adj" fmla="val 75374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63795" rtlCol="0" anchor="ctr">
            <a:spAutoFit/>
          </a:bodyPr>
          <a:lstStyle/>
          <a:p>
            <a:pPr marL="0" marR="0" lvl="0" indent="0" algn="ctr" defTabSz="68202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3752030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18028" y="1128018"/>
            <a:ext cx="2727589" cy="782244"/>
          </a:xfrm>
          <a:prstGeom prst="rect">
            <a:avLst/>
          </a:prstGeom>
        </p:spPr>
        <p:txBody>
          <a:bodyPr lIns="91374" tIns="45686" rIns="91374" bIns="45686" anchor="ctr"/>
          <a:lstStyle>
            <a:lvl1pPr algn="r">
              <a:lnSpc>
                <a:spcPts val="3141"/>
              </a:lnSpc>
              <a:defRPr sz="2645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en-US" dirty="0"/>
              <a:t>(Tahoma Bold </a:t>
            </a:r>
            <a:r>
              <a:rPr lang="ru-RU" dirty="0"/>
              <a:t>3</a:t>
            </a:r>
            <a:r>
              <a:rPr lang="en-US" dirty="0"/>
              <a:t>2pt)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93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0006" y="493157"/>
            <a:ext cx="6964227" cy="262635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/>
              <a:t>Место для размещения заголовка слайда (</a:t>
            </a:r>
            <a:r>
              <a:rPr lang="en-US"/>
              <a:t>Tahoma,</a:t>
            </a:r>
            <a:r>
              <a:rPr lang="ru-RU"/>
              <a:t>17</a:t>
            </a:r>
            <a:r>
              <a:rPr lang="en-US"/>
              <a:t>pt)</a:t>
            </a:r>
          </a:p>
        </p:txBody>
      </p:sp>
      <p:cxnSp>
        <p:nvCxnSpPr>
          <p:cNvPr id="36" name="Прямая соединительная линия 35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>
                <a:latin typeface="Roboto"/>
              </a:rPr>
              <a:pPr defTabSz="255760" hangingPunct="0">
                <a:defRPr/>
              </a:pPr>
              <a:t>‹#›</a:t>
            </a:fld>
            <a:endParaRPr lang="en-US" kern="0">
              <a:latin typeface="Roboto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519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16х9 _ 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33435" y="1458790"/>
            <a:ext cx="2892809" cy="13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4880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9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copsy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6" name="Picture 3" descr="C:\Users\Сокол\Desktop\Обложка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3" y="118094"/>
            <a:ext cx="7323437" cy="401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720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>
          <a:xfrm>
            <a:off x="118122" y="118093"/>
            <a:ext cx="7323436" cy="4015140"/>
          </a:xfrm>
          <a:prstGeom prst="rect">
            <a:avLst/>
          </a:prstGeom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81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5" b="11775"/>
          <a:stretch/>
        </p:blipFill>
        <p:spPr bwMode="auto">
          <a:xfrm>
            <a:off x="127840" y="118092"/>
            <a:ext cx="4034695" cy="40387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3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526" y="118093"/>
            <a:ext cx="7290366" cy="4015140"/>
          </a:xfrm>
          <a:prstGeom prst="rect">
            <a:avLst/>
          </a:prstGeom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3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07AFA8-A901-434F-9082-683CE5A5B3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123" y="118092"/>
            <a:ext cx="5838901" cy="401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72676" y="118090"/>
            <a:ext cx="4568883" cy="4022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rgbClr val="D8294F"/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4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 (2 блока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61092" y="241368"/>
            <a:ext cx="3067910" cy="805296"/>
          </a:xfrm>
          <a:prstGeom prst="rect">
            <a:avLst/>
          </a:prstGeom>
        </p:spPr>
        <p:txBody>
          <a:bodyPr lIns="0" tIns="45703" rIns="91410" bIns="45703" anchor="t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</a:t>
            </a:r>
            <a:r>
              <a:rPr lang="en-US" dirty="0"/>
              <a:t>2pt)</a:t>
            </a: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2943" y="3952745"/>
            <a:ext cx="954395" cy="136003"/>
          </a:xfrm>
          <a:prstGeom prst="rect">
            <a:avLst/>
          </a:prstGeom>
        </p:spPr>
      </p:pic>
      <p:sp>
        <p:nvSpPr>
          <p:cNvPr id="8" name="Slide Number"/>
          <p:cNvSpPr txBox="1">
            <a:spLocks/>
          </p:cNvSpPr>
          <p:nvPr userDrawn="1"/>
        </p:nvSpPr>
        <p:spPr>
          <a:xfrm>
            <a:off x="7157338" y="4007966"/>
            <a:ext cx="290372" cy="92296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685800" rtl="0" eaLnBrk="1" latinLnBrk="0" hangingPunct="1">
              <a:defRPr sz="800" b="0" kern="1200">
                <a:solidFill>
                  <a:schemeClr val="accent1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6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365124" y="1206500"/>
            <a:ext cx="3074989" cy="2617787"/>
          </a:xfrm>
        </p:spPr>
        <p:txBody>
          <a:bodyPr lIns="0" rIns="0">
            <a:no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800">
                <a:solidFill>
                  <a:schemeClr val="tx2">
                    <a:lumMod val="75000"/>
                  </a:schemeClr>
                </a:solidFill>
              </a:defRPr>
            </a:lvl1pPr>
            <a:lvl2pPr marL="109538" indent="-1095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838575" y="286102"/>
            <a:ext cx="3336924" cy="3538186"/>
          </a:xfrm>
        </p:spPr>
        <p:txBody>
          <a:bodyPr lIns="0" rIns="0">
            <a:no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800">
                <a:solidFill>
                  <a:schemeClr val="tx2">
                    <a:lumMod val="75000"/>
                  </a:schemeClr>
                </a:solidFill>
              </a:defRPr>
            </a:lvl1pPr>
            <a:lvl2pPr marL="109538" indent="-109538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437056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/>
          <a:stretch/>
        </p:blipFill>
        <p:spPr>
          <a:xfrm flipH="1">
            <a:off x="151193" y="118092"/>
            <a:ext cx="4122051" cy="4015140"/>
          </a:xfrm>
          <a:prstGeom prst="rect">
            <a:avLst/>
          </a:prstGeom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rgbClr val="D8294F"/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115" y="118094"/>
            <a:ext cx="4024587" cy="401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rgbClr val="D8294F"/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4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8"/>
          <a:stretch/>
        </p:blipFill>
        <p:spPr>
          <a:xfrm>
            <a:off x="118123" y="135333"/>
            <a:ext cx="5829588" cy="3985619"/>
          </a:xfrm>
          <a:prstGeom prst="rect">
            <a:avLst/>
          </a:prstGeom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573" y="118093"/>
            <a:ext cx="4866986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rgbClr val="D8294F"/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123" y="118093"/>
            <a:ext cx="7323436" cy="4015140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496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pic>
        <p:nvPicPr>
          <p:cNvPr id="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607AFA8-A901-434F-9082-683CE5A5B3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r="20778"/>
          <a:stretch/>
        </p:blipFill>
        <p:spPr bwMode="auto">
          <a:xfrm>
            <a:off x="115714" y="118091"/>
            <a:ext cx="7325844" cy="40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88ED480-FB5A-4746-89A6-7FE970FDE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9121" y="118093"/>
            <a:ext cx="3752438" cy="4015140"/>
          </a:xfrm>
          <a:custGeom>
            <a:avLst/>
            <a:gdLst>
              <a:gd name="connsiteX0" fmla="*/ 4069756 w 13893572"/>
              <a:gd name="connsiteY0" fmla="*/ 0 h 12580327"/>
              <a:gd name="connsiteX1" fmla="*/ 13893572 w 13893572"/>
              <a:gd name="connsiteY1" fmla="*/ 0 h 12580327"/>
              <a:gd name="connsiteX2" fmla="*/ 13893572 w 13893572"/>
              <a:gd name="connsiteY2" fmla="*/ 12580327 h 12580327"/>
              <a:gd name="connsiteX3" fmla="*/ 0 w 13893572"/>
              <a:gd name="connsiteY3" fmla="*/ 12580327 h 12580327"/>
              <a:gd name="connsiteX0" fmla="*/ 4411005 w 14234821"/>
              <a:gd name="connsiteY0" fmla="*/ 0 h 12580327"/>
              <a:gd name="connsiteX1" fmla="*/ 14234821 w 14234821"/>
              <a:gd name="connsiteY1" fmla="*/ 0 h 12580327"/>
              <a:gd name="connsiteX2" fmla="*/ 14234821 w 14234821"/>
              <a:gd name="connsiteY2" fmla="*/ 12580327 h 12580327"/>
              <a:gd name="connsiteX3" fmla="*/ 0 w 14234821"/>
              <a:gd name="connsiteY3" fmla="*/ 12542628 h 12580327"/>
              <a:gd name="connsiteX4" fmla="*/ 4411005 w 14234821"/>
              <a:gd name="connsiteY4" fmla="*/ 0 h 1258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4821" h="12580327">
                <a:moveTo>
                  <a:pt x="4411005" y="0"/>
                </a:moveTo>
                <a:lnTo>
                  <a:pt x="14234821" y="0"/>
                </a:lnTo>
                <a:lnTo>
                  <a:pt x="14234821" y="12580327"/>
                </a:lnTo>
                <a:lnTo>
                  <a:pt x="0" y="12542628"/>
                </a:lnTo>
                <a:lnTo>
                  <a:pt x="4411005" y="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</p:spPr>
        <p:txBody>
          <a:bodyPr wrap="square" lIns="91374" tIns="45686" rIns="91374" bIns="45686">
            <a:noAutofit/>
          </a:bodyPr>
          <a:lstStyle>
            <a:lvl1pPr marL="188803">
              <a:spcBef>
                <a:spcPts val="165"/>
              </a:spcBef>
              <a:buFontTx/>
              <a:buNone/>
              <a:defRPr sz="579" baseline="0">
                <a:latin typeface="+mn-lt"/>
              </a:defRPr>
            </a:lvl1pPr>
          </a:lstStyle>
          <a:p>
            <a:endParaRPr lang="en-US" dirty="0"/>
          </a:p>
          <a:p>
            <a:r>
              <a:rPr lang="en-US" dirty="0"/>
              <a:t>COLOR </a:t>
            </a:r>
          </a:p>
          <a:p>
            <a:r>
              <a:rPr lang="en-US" dirty="0"/>
              <a:t>BACKGROUND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28" y="2669834"/>
            <a:ext cx="2727589" cy="147563"/>
          </a:xfrm>
          <a:prstGeom prst="rect">
            <a:avLst/>
          </a:prstGeom>
        </p:spPr>
        <p:txBody>
          <a:bodyPr lIns="41035" tIns="41035" rIns="41035" bIns="41035" anchor="ctr"/>
          <a:lstStyle>
            <a:lvl1pPr marL="298938" indent="-195358" algn="r">
              <a:lnSpc>
                <a:spcPts val="1570"/>
              </a:lnSpc>
              <a:spcBef>
                <a:spcPts val="165"/>
              </a:spcBef>
              <a:buNone/>
              <a:defRPr sz="1157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Подзаголовок </a:t>
            </a:r>
            <a:r>
              <a:rPr lang="en-US" dirty="0"/>
              <a:t>Tahoma 14 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2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728" y="227001"/>
            <a:ext cx="6520220" cy="82139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67884585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1756" y="108289"/>
            <a:ext cx="7319548" cy="4034748"/>
          </a:xfrm>
          <a:prstGeom prst="rect">
            <a:avLst/>
          </a:prstGeom>
          <a:solidFill>
            <a:schemeClr val="bg2"/>
          </a:solidFill>
        </p:spPr>
        <p:txBody>
          <a:bodyPr lIns="91370" tIns="45686" rIns="91370" bIns="45686"/>
          <a:lstStyle>
            <a:lvl1pPr marL="188803" marR="0" indent="0" algn="l" defTabSz="255663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lang="en-US" sz="579" b="1" i="0" u="none" strike="noStrike" cap="none" spc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FillTx/>
                <a:latin typeface="+mn-lt"/>
                <a:ea typeface="Helvetica Neue"/>
                <a:cs typeface="Helvetica Neue"/>
                <a:sym typeface="Helvetica Neue"/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</a:t>
            </a:r>
            <a:br>
              <a:rPr lang="en-US" dirty="0"/>
            </a:br>
            <a:r>
              <a:rPr lang="en-US" dirty="0"/>
              <a:t>IMAGE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6" name="Рисунок 4"/>
          <p:cNvSpPr>
            <a:spLocks noGrp="1"/>
          </p:cNvSpPr>
          <p:nvPr userDrawn="1">
            <p:ph type="pic" sz="quarter" idx="13" hasCustomPrompt="1"/>
          </p:nvPr>
        </p:nvSpPr>
        <p:spPr>
          <a:xfrm flipH="1">
            <a:off x="111756" y="108289"/>
            <a:ext cx="4163936" cy="4034748"/>
          </a:xfrm>
          <a:custGeom>
            <a:avLst/>
            <a:gdLst>
              <a:gd name="connsiteX0" fmla="*/ 0 w 3770757"/>
              <a:gd name="connsiteY0" fmla="*/ 0 h 4857750"/>
              <a:gd name="connsiteX1" fmla="*/ 3770757 w 3770757"/>
              <a:gd name="connsiteY1" fmla="*/ 0 h 4857750"/>
              <a:gd name="connsiteX2" fmla="*/ 3770757 w 3770757"/>
              <a:gd name="connsiteY2" fmla="*/ 4857750 h 4857750"/>
              <a:gd name="connsiteX3" fmla="*/ 0 w 3770757"/>
              <a:gd name="connsiteY3" fmla="*/ 4857750 h 4857750"/>
              <a:gd name="connsiteX4" fmla="*/ 0 w 3770757"/>
              <a:gd name="connsiteY4" fmla="*/ 0 h 4857750"/>
              <a:gd name="connsiteX0" fmla="*/ 0 w 5306950"/>
              <a:gd name="connsiteY0" fmla="*/ 0 h 4857750"/>
              <a:gd name="connsiteX1" fmla="*/ 5306950 w 5306950"/>
              <a:gd name="connsiteY1" fmla="*/ 0 h 4857750"/>
              <a:gd name="connsiteX2" fmla="*/ 5306950 w 5306950"/>
              <a:gd name="connsiteY2" fmla="*/ 4857750 h 4857750"/>
              <a:gd name="connsiteX3" fmla="*/ 1536193 w 5306950"/>
              <a:gd name="connsiteY3" fmla="*/ 4857750 h 4857750"/>
              <a:gd name="connsiteX4" fmla="*/ 0 w 5306950"/>
              <a:gd name="connsiteY4" fmla="*/ 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950" h="4857750">
                <a:moveTo>
                  <a:pt x="0" y="0"/>
                </a:moveTo>
                <a:lnTo>
                  <a:pt x="5306950" y="0"/>
                </a:lnTo>
                <a:lnTo>
                  <a:pt x="5306950" y="4857750"/>
                </a:lnTo>
                <a:lnTo>
                  <a:pt x="1536193" y="4857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</p:spPr>
        <p:txBody>
          <a:bodyPr lIns="91410" tIns="45703" rIns="91410" bIns="45703"/>
          <a:lstStyle>
            <a:lvl1pPr>
              <a:buNone/>
              <a:defRPr sz="661" baseline="0"/>
            </a:lvl1pPr>
          </a:lstStyle>
          <a:p>
            <a:r>
              <a:rPr lang="ru-RU" dirty="0"/>
              <a:t>МЕСТО ДЛЯ РИСУНКА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4774" y="1762883"/>
            <a:ext cx="2727589" cy="782244"/>
          </a:xfrm>
          <a:prstGeom prst="rect">
            <a:avLst/>
          </a:prstGeom>
        </p:spPr>
        <p:txBody>
          <a:bodyPr lIns="91374" tIns="45686" rIns="91374" bIns="45686" anchor="ctr"/>
          <a:lstStyle>
            <a:lvl1pPr algn="l">
              <a:lnSpc>
                <a:spcPts val="2975"/>
              </a:lnSpc>
              <a:defRPr sz="2314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copsy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 userDrawn="1">
            <p:ph type="title"/>
          </p:nvPr>
        </p:nvSpPr>
        <p:spPr>
          <a:xfrm>
            <a:off x="952860" y="1309408"/>
            <a:ext cx="4763191" cy="782244"/>
          </a:xfrm>
          <a:prstGeom prst="rect">
            <a:avLst/>
          </a:prstGeom>
        </p:spPr>
        <p:txBody>
          <a:bodyPr lIns="91410" tIns="45703" rIns="91410" bIns="45703"/>
          <a:lstStyle>
            <a:lvl1pPr algn="l">
              <a:lnSpc>
                <a:spcPts val="2727"/>
              </a:lnSpc>
              <a:defRPr sz="1818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ПРИМЕР ЗАГОЛОВКА РАЗДЕЛИТЕЛЬНОГО СЛАЙДА</a:t>
            </a:r>
          </a:p>
        </p:txBody>
      </p:sp>
      <p:sp>
        <p:nvSpPr>
          <p:cNvPr id="10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952860" y="2488442"/>
            <a:ext cx="4763191" cy="816254"/>
          </a:xfrm>
          <a:prstGeom prst="rect">
            <a:avLst/>
          </a:prstGeom>
        </p:spPr>
        <p:txBody>
          <a:bodyPr lIns="91410" tIns="45703" rIns="91410" bIns="45703" anchor="ctr"/>
          <a:lstStyle>
            <a:lvl1pPr marL="0" indent="0">
              <a:lnSpc>
                <a:spcPts val="1240"/>
              </a:lnSpc>
              <a:spcBef>
                <a:spcPts val="496"/>
              </a:spcBef>
              <a:buFontTx/>
              <a:buNone/>
              <a:defRPr kumimoji="0" lang="ru-RU" sz="1157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/ </a:t>
            </a:r>
            <a:r>
              <a:rPr lang="ru-RU" dirty="0"/>
              <a:t>Пример подзаголовка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15637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бъект 4"/>
          <p:cNvSpPr>
            <a:spLocks noGrp="1"/>
          </p:cNvSpPr>
          <p:nvPr userDrawn="1">
            <p:ph sz="quarter" idx="11" hasCustomPrompt="1"/>
          </p:nvPr>
        </p:nvSpPr>
        <p:spPr>
          <a:xfrm>
            <a:off x="290004" y="1944273"/>
            <a:ext cx="3069207" cy="1834683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12" name="Объект 4"/>
          <p:cNvSpPr>
            <a:spLocks noGrp="1"/>
          </p:cNvSpPr>
          <p:nvPr>
            <p:ph sz="quarter" idx="18" hasCustomPrompt="1"/>
          </p:nvPr>
        </p:nvSpPr>
        <p:spPr>
          <a:xfrm>
            <a:off x="3601572" y="493154"/>
            <a:ext cx="3752795" cy="3278672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>
              <a:lnSpc>
                <a:spcPts val="1240"/>
              </a:lnSpc>
              <a:spcBef>
                <a:spcPts val="496"/>
              </a:spcBef>
              <a:buFontTx/>
              <a:buNone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/>
              <a:t>Tahoma, </a:t>
            </a:r>
            <a:r>
              <a:rPr lang="ru-RU" dirty="0"/>
              <a:t>1</a:t>
            </a:r>
            <a:r>
              <a:rPr lang="en-US" dirty="0"/>
              <a:t>2pt)</a:t>
            </a:r>
            <a:endParaRPr lang="ru-RU" dirty="0"/>
          </a:p>
        </p:txBody>
      </p:sp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0006" y="493157"/>
            <a:ext cx="3069205" cy="1088340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sp>
        <p:nvSpPr>
          <p:cNvPr id="22" name="Объект 4"/>
          <p:cNvSpPr>
            <a:spLocks noGrp="1"/>
          </p:cNvSpPr>
          <p:nvPr>
            <p:ph sz="quarter" idx="17" hasCustomPrompt="1"/>
          </p:nvPr>
        </p:nvSpPr>
        <p:spPr>
          <a:xfrm>
            <a:off x="377327" y="1495522"/>
            <a:ext cx="2214681" cy="176667"/>
          </a:xfrm>
          <a:prstGeom prst="rect">
            <a:avLst/>
          </a:prstGeom>
          <a:solidFill>
            <a:schemeClr val="accent2"/>
          </a:solidFill>
        </p:spPr>
        <p:txBody>
          <a:bodyPr lIns="91410" tIns="45703" rIns="91410" bIns="45703" anchor="ctr"/>
          <a:lstStyle>
            <a:lvl1pPr marL="0" indent="0" algn="l">
              <a:buFontTx/>
              <a:buNone/>
              <a:defRPr kumimoji="0" lang="ru-RU" sz="827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en-US" dirty="0"/>
              <a:t># </a:t>
            </a:r>
            <a:r>
              <a:rPr lang="ru-RU" dirty="0"/>
              <a:t>Место для</a:t>
            </a:r>
            <a:r>
              <a:rPr lang="en-US" dirty="0"/>
              <a:t> </a:t>
            </a:r>
            <a:r>
              <a:rPr lang="ru-RU" dirty="0"/>
              <a:t>смыслового маркера</a:t>
            </a:r>
            <a:r>
              <a:rPr lang="en-US" dirty="0"/>
              <a:t> </a:t>
            </a:r>
            <a:endParaRPr lang="ru-RU" dirty="0"/>
          </a:p>
        </p:txBody>
      </p:sp>
      <p:cxnSp>
        <p:nvCxnSpPr>
          <p:cNvPr id="36" name="Прямая соединительная линия 35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TAHOMA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004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7" y="311767"/>
            <a:ext cx="5921084" cy="362779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/>
              <a:t>Tahoma,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  <p:sp>
        <p:nvSpPr>
          <p:cNvPr id="11" name="Slide Number"/>
          <p:cNvSpPr txBox="1">
            <a:spLocks/>
          </p:cNvSpPr>
          <p:nvPr userDrawn="1"/>
        </p:nvSpPr>
        <p:spPr>
          <a:xfrm>
            <a:off x="6705210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defPPr marL="0" marR="0" indent="0" algn="l" defTabSz="342774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7A8394"/>
                </a:solidFill>
                <a:effectLst/>
                <a:uFillTx/>
                <a:latin typeface="+mn-lt"/>
                <a:ea typeface="Roboto Light"/>
                <a:cs typeface="Roboto Light"/>
                <a:sym typeface="Roboto Light"/>
              </a:defRPr>
            </a:lvl1pPr>
            <a:lvl2pPr marL="0" marR="0" indent="85693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171388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257081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342774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428467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514162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599853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685549" algn="ctr" defTabSz="309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579" b="0" i="0" u="none" strike="noStrike" kern="0" cap="none" spc="0" normalizeH="0" baseline="0" noProof="0" smtClean="0">
                <a:ln>
                  <a:noFill/>
                </a:ln>
                <a:solidFill>
                  <a:srgbClr val="7A8394"/>
                </a:solidFill>
                <a:effectLst/>
                <a:uLnTx/>
                <a:uFillTx/>
                <a:latin typeface="Roboto"/>
                <a:ea typeface="Roboto Light"/>
                <a:cs typeface="Roboto Light"/>
                <a:sym typeface="Roboto Light"/>
              </a:rPr>
              <a:pPr marL="0" marR="0" lvl="0" indent="0" algn="r" defTabSz="25576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79" b="0" i="0" u="none" strike="noStrike" kern="0" cap="none" spc="0" normalizeH="0" baseline="0" noProof="0" dirty="0">
              <a:ln>
                <a:noFill/>
              </a:ln>
              <a:solidFill>
                <a:srgbClr val="7A8394"/>
              </a:solidFill>
              <a:effectLst/>
              <a:uLnTx/>
              <a:uFillTx/>
              <a:latin typeface="Roboto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634559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Slide_text+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298527" y="493157"/>
            <a:ext cx="5921084" cy="362779"/>
          </a:xfrm>
          <a:prstGeom prst="rect">
            <a:avLst/>
          </a:prstGeom>
        </p:spPr>
        <p:txBody>
          <a:bodyPr lIns="91410" tIns="45703" rIns="91410" bIns="45703"/>
          <a:lstStyle>
            <a:lvl1pPr marL="0" marR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405" baseline="0">
                <a:solidFill>
                  <a:srgbClr val="E91E55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Место для размещения заголовка слайда (</a:t>
            </a:r>
            <a:r>
              <a:rPr lang="en-US" dirty="0" err="1"/>
              <a:t>Roboto</a:t>
            </a:r>
            <a:r>
              <a:rPr lang="en-US" dirty="0"/>
              <a:t>,</a:t>
            </a:r>
            <a:r>
              <a:rPr lang="ru-RU" dirty="0"/>
              <a:t>17</a:t>
            </a:r>
            <a:r>
              <a:rPr lang="en-US" dirty="0"/>
              <a:t>pt)</a:t>
            </a:r>
          </a:p>
        </p:txBody>
      </p:sp>
      <p:sp>
        <p:nvSpPr>
          <p:cNvPr id="30" name="Объект 4"/>
          <p:cNvSpPr>
            <a:spLocks noGrp="1"/>
          </p:cNvSpPr>
          <p:nvPr>
            <p:ph sz="quarter" idx="16" hasCustomPrompt="1"/>
          </p:nvPr>
        </p:nvSpPr>
        <p:spPr>
          <a:xfrm>
            <a:off x="4687001" y="1037323"/>
            <a:ext cx="2623064" cy="2741632"/>
          </a:xfrm>
          <a:prstGeom prst="rect">
            <a:avLst/>
          </a:prstGeom>
        </p:spPr>
        <p:txBody>
          <a:bodyPr lIns="91410" tIns="45703" rIns="91410" bIns="45703"/>
          <a:lstStyle>
            <a:lvl1pPr marL="0" indent="0">
              <a:lnSpc>
                <a:spcPts val="1240"/>
              </a:lnSpc>
              <a:spcBef>
                <a:spcPts val="496"/>
              </a:spcBef>
              <a:buFontTx/>
              <a:buNone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 err="1"/>
              <a:t>Roboto</a:t>
            </a:r>
            <a:r>
              <a:rPr lang="en-US" dirty="0"/>
              <a:t>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77325" y="3939054"/>
            <a:ext cx="2940410" cy="147563"/>
          </a:xfrm>
          <a:prstGeom prst="rect">
            <a:avLst/>
          </a:prstGeom>
        </p:spPr>
        <p:txBody>
          <a:bodyPr lIns="41051" tIns="41051" rIns="41051" bIns="41051" anchor="ctr"/>
          <a:lstStyle>
            <a:lvl1pPr algn="l">
              <a:buNone/>
              <a:defRPr sz="496" b="1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dirty="0"/>
              <a:t>НАЗВАНИЕ РАЗДЕЛА (</a:t>
            </a:r>
            <a:r>
              <a:rPr lang="en-US" dirty="0"/>
              <a:t>ROBOTO </a:t>
            </a:r>
            <a:r>
              <a:rPr lang="ru-RU" dirty="0"/>
              <a:t>6</a:t>
            </a:r>
            <a:r>
              <a:rPr lang="en-US" dirty="0"/>
              <a:t>PT</a:t>
            </a:r>
            <a:r>
              <a:rPr lang="ru-RU" dirty="0"/>
              <a:t> </a:t>
            </a:r>
            <a:r>
              <a:rPr lang="en-US" dirty="0"/>
              <a:t>CAPITAL</a:t>
            </a:r>
            <a:r>
              <a:rPr lang="ru-RU" dirty="0"/>
              <a:t>)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579" b="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</a:lstStyle>
          <a:p>
            <a:pPr defTabSz="255760" hangingPunct="0">
              <a:defRPr/>
            </a:pPr>
            <a:fld id="{86CB4B4D-7CA3-9044-876B-883B54F8677D}" type="slidenum">
              <a:rPr lang="en-US" kern="0" smtClean="0"/>
              <a:pPr defTabSz="255760" hangingPunct="0">
                <a:defRPr/>
              </a:pPr>
              <a:t>‹#›</a:t>
            </a:fld>
            <a:endParaRPr lang="en-US" kern="0" dirty="0"/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238866" y="3904719"/>
            <a:ext cx="184476" cy="23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5576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" b="1" i="0" u="none" strike="noStrike" kern="0" cap="none" spc="0" normalizeH="0" baseline="0" noProof="0" dirty="0">
                <a:ln>
                  <a:noFill/>
                </a:ln>
                <a:solidFill>
                  <a:srgbClr val="D8294F"/>
                </a:solidFill>
                <a:effectLst/>
                <a:uLnTx/>
                <a:uFillTx/>
                <a:latin typeface="Helvetica Neue"/>
                <a:sym typeface="Helvetica Neue"/>
              </a:rPr>
              <a:t>/</a:t>
            </a:r>
            <a:endParaRPr kumimoji="0" lang="ru-RU" sz="909" b="1" i="0" u="none" strike="noStrike" kern="0" cap="none" spc="0" normalizeH="0" baseline="0" noProof="0" dirty="0">
              <a:ln>
                <a:noFill/>
              </a:ln>
              <a:solidFill>
                <a:srgbClr val="D8294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38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98528" y="1037323"/>
            <a:ext cx="4207039" cy="2741632"/>
          </a:xfrm>
          <a:prstGeom prst="rect">
            <a:avLst/>
          </a:prstGeom>
        </p:spPr>
        <p:txBody>
          <a:bodyPr lIns="91410" tIns="45703" rIns="91410" bIns="45703"/>
          <a:lstStyle>
            <a:lvl1pPr marL="150837" indent="-150837">
              <a:lnSpc>
                <a:spcPts val="1240"/>
              </a:lnSpc>
              <a:spcBef>
                <a:spcPts val="496"/>
              </a:spcBef>
              <a:buSzPct val="85000"/>
              <a:buFont typeface="Wingdings" pitchFamily="2" charset="2"/>
              <a:buChar char="§"/>
              <a:defRPr kumimoji="0" lang="ru-RU" sz="992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1pPr>
            <a:lvl2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</a:lstStyle>
          <a:p>
            <a:pPr lvl="0"/>
            <a:r>
              <a:rPr lang="ru-RU" dirty="0"/>
              <a:t>Место для размещения дополнительных элементов или текста (</a:t>
            </a:r>
            <a:r>
              <a:rPr lang="en-US" dirty="0" err="1"/>
              <a:t>Roboto</a:t>
            </a:r>
            <a:r>
              <a:rPr lang="en-US" dirty="0"/>
              <a:t>, </a:t>
            </a:r>
            <a:r>
              <a:rPr lang="ru-RU" dirty="0"/>
              <a:t>12</a:t>
            </a:r>
            <a:r>
              <a:rPr lang="en-US" dirty="0"/>
              <a:t>pt)</a:t>
            </a:r>
            <a:endParaRPr lang="ru-RU" dirty="0"/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>
          <a:xfrm flipH="1">
            <a:off x="283960" y="290225"/>
            <a:ext cx="5978159" cy="0"/>
          </a:xfrm>
          <a:prstGeom prst="line">
            <a:avLst/>
          </a:prstGeom>
          <a:noFill/>
          <a:ln w="9525" cap="flat">
            <a:solidFill>
              <a:srgbClr val="E91E5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37" y="197649"/>
            <a:ext cx="994126" cy="1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922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slideLayout" Target="../slideLayouts/slideLayout124.xml"/><Relationship Id="rId47" Type="http://schemas.openxmlformats.org/officeDocument/2006/relationships/slideLayout" Target="../slideLayouts/slideLayout129.xml"/><Relationship Id="rId50" Type="http://schemas.openxmlformats.org/officeDocument/2006/relationships/slideLayout" Target="../slideLayouts/slideLayout132.xml"/><Relationship Id="rId55" Type="http://schemas.openxmlformats.org/officeDocument/2006/relationships/slideLayout" Target="../slideLayouts/slideLayout137.xml"/><Relationship Id="rId6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45" Type="http://schemas.openxmlformats.org/officeDocument/2006/relationships/slideLayout" Target="../slideLayouts/slideLayout127.xml"/><Relationship Id="rId53" Type="http://schemas.openxmlformats.org/officeDocument/2006/relationships/slideLayout" Target="../slideLayouts/slideLayout135.xml"/><Relationship Id="rId58" Type="http://schemas.openxmlformats.org/officeDocument/2006/relationships/slideLayout" Target="../slideLayouts/slideLayout140.xml"/><Relationship Id="rId66" Type="http://schemas.openxmlformats.org/officeDocument/2006/relationships/theme" Target="../theme/theme4.xml"/><Relationship Id="rId5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slideLayout" Target="../slideLayouts/slideLayout130.xml"/><Relationship Id="rId56" Type="http://schemas.openxmlformats.org/officeDocument/2006/relationships/slideLayout" Target="../slideLayouts/slideLayout138.xml"/><Relationship Id="rId64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90.xml"/><Relationship Id="rId51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slideLayout" Target="../slideLayouts/slideLayout128.xml"/><Relationship Id="rId59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Relationship Id="rId54" Type="http://schemas.openxmlformats.org/officeDocument/2006/relationships/slideLayout" Target="../slideLayouts/slideLayout136.xml"/><Relationship Id="rId6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slideLayout" Target="../slideLayouts/slideLayout131.xml"/><Relationship Id="rId57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52" Type="http://schemas.openxmlformats.org/officeDocument/2006/relationships/slideLayout" Target="../slideLayouts/slideLayout134.xml"/><Relationship Id="rId60" Type="http://schemas.openxmlformats.org/officeDocument/2006/relationships/slideLayout" Target="../slideLayouts/slideLayout142.xml"/><Relationship Id="rId6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26344"/>
            <a:ext cx="6520220" cy="821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1131718"/>
            <a:ext cx="6520220" cy="2697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3940349"/>
            <a:ext cx="1700927" cy="226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764DE79-268F-4C1A-8933-263129D2AF90}" type="datetimeFigureOut">
              <a:rPr lang="en-US" smtClean="0"/>
              <a:pPr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3940349"/>
            <a:ext cx="2551390" cy="226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44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3940349"/>
            <a:ext cx="1700927" cy="226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7717436" y="247872"/>
            <a:ext cx="704927" cy="205868"/>
            <a:chOff x="996972" y="1163261"/>
            <a:chExt cx="1795753" cy="52443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96972" y="1163264"/>
              <a:ext cx="524432" cy="524432"/>
            </a:xfrm>
            <a:prstGeom prst="rect">
              <a:avLst/>
            </a:prstGeom>
            <a:solidFill>
              <a:srgbClr val="DF0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640377" y="1163261"/>
              <a:ext cx="524432" cy="524432"/>
            </a:xfrm>
            <a:prstGeom prst="rect">
              <a:avLst/>
            </a:prstGeom>
            <a:solidFill>
              <a:srgbClr val="3A5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 userDrawn="1"/>
          </p:nvSpPr>
          <p:spPr>
            <a:xfrm>
              <a:off x="2268293" y="1163261"/>
              <a:ext cx="524432" cy="524432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/>
          <p:cNvSpPr/>
          <p:nvPr userDrawn="1"/>
        </p:nvSpPr>
        <p:spPr>
          <a:xfrm>
            <a:off x="7615334" y="-44111"/>
            <a:ext cx="535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" b="0" i="0" dirty="0"/>
              <a:t>ОСНОВНАЯ </a:t>
            </a:r>
            <a:br>
              <a:rPr lang="ru-RU" sz="500" b="0" i="0" dirty="0"/>
            </a:br>
            <a:r>
              <a:rPr lang="ru-RU" sz="500" b="0" i="0" dirty="0"/>
              <a:t>ПАЛИТРА 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7615334" y="560188"/>
            <a:ext cx="5613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" b="0" i="0" dirty="0"/>
              <a:t>АКЦЕНТНАЯ </a:t>
            </a:r>
            <a:br>
              <a:rPr lang="ru-RU" sz="500" b="0" i="0" dirty="0"/>
            </a:br>
            <a:r>
              <a:rPr lang="ru-RU" sz="500" b="0" i="0" dirty="0"/>
              <a:t>ПАЛИТРА </a:t>
            </a: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7717436" y="882826"/>
            <a:ext cx="719037" cy="497783"/>
            <a:chOff x="432364" y="2600091"/>
            <a:chExt cx="1115090" cy="771967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821963" y="2600091"/>
              <a:ext cx="334924" cy="3349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832068" y="3037134"/>
              <a:ext cx="334924" cy="334924"/>
            </a:xfrm>
            <a:prstGeom prst="rect">
              <a:avLst/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432364" y="2600091"/>
              <a:ext cx="334924" cy="334924"/>
            </a:xfrm>
            <a:prstGeom prst="rect">
              <a:avLst/>
            </a:prstGeom>
            <a:solidFill>
              <a:srgbClr val="F42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 userDrawn="1"/>
          </p:nvSpPr>
          <p:spPr>
            <a:xfrm>
              <a:off x="436791" y="3037134"/>
              <a:ext cx="334924" cy="334924"/>
            </a:xfrm>
            <a:prstGeom prst="rect">
              <a:avLst/>
            </a:prstGeom>
            <a:solidFill>
              <a:srgbClr val="F763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 userDrawn="1"/>
          </p:nvSpPr>
          <p:spPr>
            <a:xfrm>
              <a:off x="1212530" y="2600091"/>
              <a:ext cx="334924" cy="3349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1212530" y="3026873"/>
              <a:ext cx="334924" cy="334924"/>
            </a:xfrm>
            <a:prstGeom prst="rect">
              <a:avLst/>
            </a:prstGeom>
            <a:solidFill>
              <a:srgbClr val="84C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/>
          <p:cNvSpPr/>
          <p:nvPr userDrawn="1"/>
        </p:nvSpPr>
        <p:spPr>
          <a:xfrm>
            <a:off x="7615334" y="1584515"/>
            <a:ext cx="6751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" b="0" i="0" dirty="0"/>
              <a:t>МОНОХРОМНАЯ </a:t>
            </a:r>
            <a:br>
              <a:rPr lang="ru-RU" sz="500" b="0" i="0" dirty="0"/>
            </a:br>
            <a:r>
              <a:rPr lang="ru-RU" sz="500" b="0" i="0" dirty="0"/>
              <a:t>ПАЛИТРА </a:t>
            </a:r>
          </a:p>
        </p:txBody>
      </p:sp>
      <p:grpSp>
        <p:nvGrpSpPr>
          <p:cNvPr id="39" name="Группа 38"/>
          <p:cNvGrpSpPr/>
          <p:nvPr userDrawn="1"/>
        </p:nvGrpSpPr>
        <p:grpSpPr>
          <a:xfrm>
            <a:off x="7717436" y="1876899"/>
            <a:ext cx="719037" cy="1038617"/>
            <a:chOff x="7744732" y="1876899"/>
            <a:chExt cx="719037" cy="1038617"/>
          </a:xfrm>
        </p:grpSpPr>
        <p:grpSp>
          <p:nvGrpSpPr>
            <p:cNvPr id="15" name="Группа 14"/>
            <p:cNvGrpSpPr/>
            <p:nvPr userDrawn="1"/>
          </p:nvGrpSpPr>
          <p:grpSpPr>
            <a:xfrm>
              <a:off x="7995955" y="1876899"/>
              <a:ext cx="215967" cy="1038617"/>
              <a:chOff x="7995955" y="1876899"/>
              <a:chExt cx="215967" cy="1038617"/>
            </a:xfrm>
          </p:grpSpPr>
          <p:sp>
            <p:nvSpPr>
              <p:cNvPr id="26" name="Прямоугольник 25"/>
              <p:cNvSpPr/>
              <p:nvPr userDrawn="1"/>
            </p:nvSpPr>
            <p:spPr>
              <a:xfrm>
                <a:off x="7995955" y="1876899"/>
                <a:ext cx="215967" cy="215967"/>
              </a:xfrm>
              <a:prstGeom prst="rect">
                <a:avLst/>
              </a:prstGeom>
              <a:solidFill>
                <a:srgbClr val="2E51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/>
              <p:cNvSpPr/>
              <p:nvPr userDrawn="1"/>
            </p:nvSpPr>
            <p:spPr>
              <a:xfrm>
                <a:off x="7995955" y="2151116"/>
                <a:ext cx="215967" cy="215967"/>
              </a:xfrm>
              <a:prstGeom prst="rect">
                <a:avLst/>
              </a:prstGeom>
              <a:solidFill>
                <a:srgbClr val="315E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 userDrawn="1"/>
            </p:nvSpPr>
            <p:spPr>
              <a:xfrm>
                <a:off x="7995955" y="2425333"/>
                <a:ext cx="215967" cy="215967"/>
              </a:xfrm>
              <a:prstGeom prst="rect">
                <a:avLst/>
              </a:prstGeom>
              <a:solidFill>
                <a:srgbClr val="3779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 userDrawn="1"/>
            </p:nvSpPr>
            <p:spPr>
              <a:xfrm>
                <a:off x="7995955" y="2699549"/>
                <a:ext cx="215967" cy="215967"/>
              </a:xfrm>
              <a:prstGeom prst="rect">
                <a:avLst/>
              </a:prstGeom>
              <a:solidFill>
                <a:srgbClr val="1D8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Группа 12"/>
            <p:cNvGrpSpPr/>
            <p:nvPr userDrawn="1"/>
          </p:nvGrpSpPr>
          <p:grpSpPr>
            <a:xfrm>
              <a:off x="7744732" y="1876899"/>
              <a:ext cx="215967" cy="1038617"/>
              <a:chOff x="7744732" y="1876899"/>
              <a:chExt cx="215967" cy="1038617"/>
            </a:xfrm>
          </p:grpSpPr>
          <p:sp>
            <p:nvSpPr>
              <p:cNvPr id="28" name="Прямоугольник 27"/>
              <p:cNvSpPr/>
              <p:nvPr userDrawn="1"/>
            </p:nvSpPr>
            <p:spPr>
              <a:xfrm>
                <a:off x="7744732" y="1876899"/>
                <a:ext cx="215967" cy="215967"/>
              </a:xfrm>
              <a:prstGeom prst="rect">
                <a:avLst/>
              </a:prstGeom>
              <a:solidFill>
                <a:srgbClr val="4F6F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/>
              <p:cNvSpPr/>
              <p:nvPr userDrawn="1"/>
            </p:nvSpPr>
            <p:spPr>
              <a:xfrm>
                <a:off x="7744732" y="2151116"/>
                <a:ext cx="215967" cy="215967"/>
              </a:xfrm>
              <a:prstGeom prst="rect">
                <a:avLst/>
              </a:prstGeom>
              <a:solidFill>
                <a:srgbClr val="597D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/>
              <p:cNvSpPr/>
              <p:nvPr userDrawn="1"/>
            </p:nvSpPr>
            <p:spPr>
              <a:xfrm>
                <a:off x="7744732" y="2425333"/>
                <a:ext cx="215967" cy="215967"/>
              </a:xfrm>
              <a:prstGeom prst="rect">
                <a:avLst/>
              </a:prstGeom>
              <a:solidFill>
                <a:srgbClr val="6F9D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35"/>
              <p:cNvSpPr/>
              <p:nvPr userDrawn="1"/>
            </p:nvSpPr>
            <p:spPr>
              <a:xfrm>
                <a:off x="7744732" y="2699549"/>
                <a:ext cx="215967" cy="215967"/>
              </a:xfrm>
              <a:prstGeom prst="rect">
                <a:avLst/>
              </a:prstGeom>
              <a:solidFill>
                <a:srgbClr val="95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 userDrawn="1"/>
          </p:nvGrpSpPr>
          <p:grpSpPr>
            <a:xfrm>
              <a:off x="8247802" y="1876899"/>
              <a:ext cx="215967" cy="1032000"/>
              <a:chOff x="8247802" y="1876899"/>
              <a:chExt cx="215967" cy="1032000"/>
            </a:xfrm>
          </p:grpSpPr>
          <p:sp>
            <p:nvSpPr>
              <p:cNvPr id="30" name="Прямоугольник 29"/>
              <p:cNvSpPr/>
              <p:nvPr userDrawn="1"/>
            </p:nvSpPr>
            <p:spPr>
              <a:xfrm>
                <a:off x="8247802" y="1876899"/>
                <a:ext cx="215967" cy="215967"/>
              </a:xfrm>
              <a:prstGeom prst="rect">
                <a:avLst/>
              </a:prstGeom>
              <a:solidFill>
                <a:srgbClr val="1B4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/>
              <p:cNvSpPr/>
              <p:nvPr userDrawn="1"/>
            </p:nvSpPr>
            <p:spPr>
              <a:xfrm>
                <a:off x="8247802" y="2148910"/>
                <a:ext cx="215967" cy="215967"/>
              </a:xfrm>
              <a:prstGeom prst="rect">
                <a:avLst/>
              </a:prstGeom>
              <a:solidFill>
                <a:srgbClr val="1B4C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 userDrawn="1"/>
            </p:nvSpPr>
            <p:spPr>
              <a:xfrm>
                <a:off x="8247802" y="2420921"/>
                <a:ext cx="215967" cy="215967"/>
              </a:xfrm>
              <a:prstGeom prst="rect">
                <a:avLst/>
              </a:prstGeom>
              <a:solidFill>
                <a:srgbClr val="1B6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 userDrawn="1"/>
            </p:nvSpPr>
            <p:spPr>
              <a:xfrm>
                <a:off x="8247802" y="2692932"/>
                <a:ext cx="215967" cy="215967"/>
              </a:xfrm>
              <a:prstGeom prst="rect">
                <a:avLst/>
              </a:prstGeom>
              <a:solidFill>
                <a:srgbClr val="1B9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713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701" r:id="rId3"/>
    <p:sldLayoutId id="2147483696" r:id="rId4"/>
    <p:sldLayoutId id="2147483702" r:id="rId5"/>
    <p:sldLayoutId id="2147483704" r:id="rId6"/>
    <p:sldLayoutId id="2147483719" r:id="rId7"/>
    <p:sldLayoutId id="2147483710" r:id="rId8"/>
    <p:sldLayoutId id="2147483691" r:id="rId9"/>
    <p:sldLayoutId id="2147483695" r:id="rId10"/>
    <p:sldLayoutId id="2147483690" r:id="rId11"/>
    <p:sldLayoutId id="2147483694" r:id="rId12"/>
    <p:sldLayoutId id="2147483707" r:id="rId13"/>
    <p:sldLayoutId id="2147483709" r:id="rId14"/>
    <p:sldLayoutId id="2147483713" r:id="rId15"/>
    <p:sldLayoutId id="2147483697" r:id="rId16"/>
    <p:sldLayoutId id="2147483706" r:id="rId17"/>
    <p:sldLayoutId id="2147483711" r:id="rId18"/>
    <p:sldLayoutId id="2147483714" r:id="rId19"/>
    <p:sldLayoutId id="2147483712" r:id="rId20"/>
    <p:sldLayoutId id="2147483715" r:id="rId21"/>
    <p:sldLayoutId id="2147483716" r:id="rId22"/>
    <p:sldLayoutId id="2147483717" r:id="rId23"/>
    <p:sldLayoutId id="2147483720" r:id="rId24"/>
    <p:sldLayoutId id="2147483721" r:id="rId25"/>
  </p:sldLayoutIdLst>
  <p:txStyles>
    <p:titleStyle>
      <a:lvl1pPr algn="l" defTabSz="566837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709" indent="-141709" algn="l" defTabSz="56683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425127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708546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991964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382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558801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2219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5637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9055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418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6837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255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3673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091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0510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3928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7346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226344"/>
            <a:ext cx="6520220" cy="821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1131718"/>
            <a:ext cx="6520220" cy="2697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3940349"/>
            <a:ext cx="1700927" cy="226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744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tint val="75000"/>
                  </a:srgbClr>
                </a:solidFill>
                <a:effectLst/>
                <a:uLnTx/>
                <a:uFillTx/>
                <a:latin typeface="Tahom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10/6/2021</a:t>
            </a:fld>
            <a:endParaRPr kumimoji="0" lang="en-US" sz="744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tint val="75000"/>
                </a:srgbClr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3940349"/>
            <a:ext cx="2551390" cy="226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44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44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tint val="75000"/>
                </a:srgbClr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3940349"/>
            <a:ext cx="1700927" cy="2263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744" b="0" i="0" u="none" strike="noStrike" kern="1200" cap="none" spc="0" normalizeH="0" baseline="0" noProof="0" smtClean="0">
                <a:ln>
                  <a:noFill/>
                </a:ln>
                <a:solidFill>
                  <a:srgbClr val="2F343C">
                    <a:tint val="75000"/>
                  </a:srgbClr>
                </a:solidFill>
                <a:effectLst/>
                <a:uLnTx/>
                <a:uFillTx/>
                <a:latin typeface="Tahom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44" b="0" i="0" u="none" strike="noStrike" kern="1200" cap="none" spc="0" normalizeH="0" baseline="0" noProof="0" dirty="0">
              <a:ln>
                <a:noFill/>
              </a:ln>
              <a:solidFill>
                <a:srgbClr val="2F343C">
                  <a:tint val="75000"/>
                </a:srgbClr>
              </a:solidFill>
              <a:effectLst/>
              <a:uLnTx/>
              <a:uFillTx/>
              <a:latin typeface="Tahoma"/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7717436" y="247872"/>
            <a:ext cx="704927" cy="205868"/>
            <a:chOff x="996972" y="1163261"/>
            <a:chExt cx="1795753" cy="52443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96972" y="1163264"/>
              <a:ext cx="524432" cy="524432"/>
            </a:xfrm>
            <a:prstGeom prst="rect">
              <a:avLst/>
            </a:prstGeom>
            <a:solidFill>
              <a:srgbClr val="DF0D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640377" y="1163261"/>
              <a:ext cx="524432" cy="524432"/>
            </a:xfrm>
            <a:prstGeom prst="rect">
              <a:avLst/>
            </a:prstGeom>
            <a:solidFill>
              <a:srgbClr val="3A5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1" name="Прямоугольник 10"/>
            <p:cNvSpPr/>
            <p:nvPr userDrawn="1"/>
          </p:nvSpPr>
          <p:spPr>
            <a:xfrm>
              <a:off x="2268293" y="1163261"/>
              <a:ext cx="524432" cy="524432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sp>
        <p:nvSpPr>
          <p:cNvPr id="10" name="Прямоугольник 9"/>
          <p:cNvSpPr/>
          <p:nvPr userDrawn="1"/>
        </p:nvSpPr>
        <p:spPr>
          <a:xfrm>
            <a:off x="7615334" y="-44111"/>
            <a:ext cx="535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ОСНОВНАЯ </a:t>
            </a:r>
            <a:b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</a:b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ПАЛИТРА 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7615334" y="560188"/>
            <a:ext cx="5613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АКЦЕНТНАЯ </a:t>
            </a:r>
            <a:b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</a:b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ПАЛИТРА </a:t>
            </a: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7717436" y="882826"/>
            <a:ext cx="719037" cy="497783"/>
            <a:chOff x="432364" y="2600091"/>
            <a:chExt cx="1115090" cy="771967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821963" y="2600091"/>
              <a:ext cx="334924" cy="3349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832068" y="3037134"/>
              <a:ext cx="334924" cy="334924"/>
            </a:xfrm>
            <a:prstGeom prst="rect">
              <a:avLst/>
            </a:prstGeom>
            <a:solidFill>
              <a:srgbClr val="FFBD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432364" y="2600091"/>
              <a:ext cx="334924" cy="334924"/>
            </a:xfrm>
            <a:prstGeom prst="rect">
              <a:avLst/>
            </a:prstGeom>
            <a:solidFill>
              <a:srgbClr val="F42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0" name="Прямоугольник 19"/>
            <p:cNvSpPr/>
            <p:nvPr userDrawn="1"/>
          </p:nvSpPr>
          <p:spPr>
            <a:xfrm>
              <a:off x="436791" y="3037134"/>
              <a:ext cx="334924" cy="334924"/>
            </a:xfrm>
            <a:prstGeom prst="rect">
              <a:avLst/>
            </a:prstGeom>
            <a:solidFill>
              <a:srgbClr val="F763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1" name="Прямоугольник 20"/>
            <p:cNvSpPr/>
            <p:nvPr userDrawn="1"/>
          </p:nvSpPr>
          <p:spPr>
            <a:xfrm>
              <a:off x="1212530" y="2600091"/>
              <a:ext cx="334924" cy="3349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1212530" y="3026873"/>
              <a:ext cx="334924" cy="334924"/>
            </a:xfrm>
            <a:prstGeom prst="rect">
              <a:avLst/>
            </a:prstGeom>
            <a:solidFill>
              <a:srgbClr val="84C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sp>
        <p:nvSpPr>
          <p:cNvPr id="24" name="Прямоугольник 23"/>
          <p:cNvSpPr/>
          <p:nvPr userDrawn="1"/>
        </p:nvSpPr>
        <p:spPr>
          <a:xfrm>
            <a:off x="7615334" y="1584515"/>
            <a:ext cx="6751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МОНОХРОМНАЯ </a:t>
            </a:r>
            <a:b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</a:b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ПАЛИТРА </a:t>
            </a:r>
          </a:p>
        </p:txBody>
      </p:sp>
      <p:grpSp>
        <p:nvGrpSpPr>
          <p:cNvPr id="39" name="Группа 38"/>
          <p:cNvGrpSpPr/>
          <p:nvPr userDrawn="1"/>
        </p:nvGrpSpPr>
        <p:grpSpPr>
          <a:xfrm>
            <a:off x="7717436" y="1876899"/>
            <a:ext cx="719037" cy="1038617"/>
            <a:chOff x="7744732" y="1876899"/>
            <a:chExt cx="719037" cy="1038617"/>
          </a:xfrm>
        </p:grpSpPr>
        <p:grpSp>
          <p:nvGrpSpPr>
            <p:cNvPr id="15" name="Группа 14"/>
            <p:cNvGrpSpPr/>
            <p:nvPr userDrawn="1"/>
          </p:nvGrpSpPr>
          <p:grpSpPr>
            <a:xfrm>
              <a:off x="7995955" y="1876899"/>
              <a:ext cx="215967" cy="1038617"/>
              <a:chOff x="7995955" y="1876899"/>
              <a:chExt cx="215967" cy="1038617"/>
            </a:xfrm>
          </p:grpSpPr>
          <p:sp>
            <p:nvSpPr>
              <p:cNvPr id="26" name="Прямоугольник 25"/>
              <p:cNvSpPr/>
              <p:nvPr userDrawn="1"/>
            </p:nvSpPr>
            <p:spPr>
              <a:xfrm>
                <a:off x="7995955" y="1876899"/>
                <a:ext cx="215967" cy="215967"/>
              </a:xfrm>
              <a:prstGeom prst="rect">
                <a:avLst/>
              </a:prstGeom>
              <a:solidFill>
                <a:srgbClr val="2E51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7" name="Прямоугольник 26"/>
              <p:cNvSpPr/>
              <p:nvPr userDrawn="1"/>
            </p:nvSpPr>
            <p:spPr>
              <a:xfrm>
                <a:off x="7995955" y="2151116"/>
                <a:ext cx="215967" cy="215967"/>
              </a:xfrm>
              <a:prstGeom prst="rect">
                <a:avLst/>
              </a:prstGeom>
              <a:solidFill>
                <a:srgbClr val="315E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33" name="Прямоугольник 32"/>
              <p:cNvSpPr/>
              <p:nvPr userDrawn="1"/>
            </p:nvSpPr>
            <p:spPr>
              <a:xfrm>
                <a:off x="7995955" y="2425333"/>
                <a:ext cx="215967" cy="215967"/>
              </a:xfrm>
              <a:prstGeom prst="rect">
                <a:avLst/>
              </a:prstGeom>
              <a:solidFill>
                <a:srgbClr val="3779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34" name="Прямоугольник 33"/>
              <p:cNvSpPr/>
              <p:nvPr userDrawn="1"/>
            </p:nvSpPr>
            <p:spPr>
              <a:xfrm>
                <a:off x="7995955" y="2699549"/>
                <a:ext cx="215967" cy="215967"/>
              </a:xfrm>
              <a:prstGeom prst="rect">
                <a:avLst/>
              </a:prstGeom>
              <a:solidFill>
                <a:srgbClr val="1D8F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</p:grpSp>
        <p:grpSp>
          <p:nvGrpSpPr>
            <p:cNvPr id="13" name="Группа 12"/>
            <p:cNvGrpSpPr/>
            <p:nvPr userDrawn="1"/>
          </p:nvGrpSpPr>
          <p:grpSpPr>
            <a:xfrm>
              <a:off x="7744732" y="1876899"/>
              <a:ext cx="215967" cy="1038617"/>
              <a:chOff x="7744732" y="1876899"/>
              <a:chExt cx="215967" cy="1038617"/>
            </a:xfrm>
          </p:grpSpPr>
          <p:sp>
            <p:nvSpPr>
              <p:cNvPr id="28" name="Прямоугольник 27"/>
              <p:cNvSpPr/>
              <p:nvPr userDrawn="1"/>
            </p:nvSpPr>
            <p:spPr>
              <a:xfrm>
                <a:off x="7744732" y="1876899"/>
                <a:ext cx="215967" cy="215967"/>
              </a:xfrm>
              <a:prstGeom prst="rect">
                <a:avLst/>
              </a:prstGeom>
              <a:solidFill>
                <a:srgbClr val="4F6F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9" name="Прямоугольник 28"/>
              <p:cNvSpPr/>
              <p:nvPr userDrawn="1"/>
            </p:nvSpPr>
            <p:spPr>
              <a:xfrm>
                <a:off x="7744732" y="2151116"/>
                <a:ext cx="215967" cy="215967"/>
              </a:xfrm>
              <a:prstGeom prst="rect">
                <a:avLst/>
              </a:prstGeom>
              <a:solidFill>
                <a:srgbClr val="597D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35" name="Прямоугольник 34"/>
              <p:cNvSpPr/>
              <p:nvPr userDrawn="1"/>
            </p:nvSpPr>
            <p:spPr>
              <a:xfrm>
                <a:off x="7744732" y="2425333"/>
                <a:ext cx="215967" cy="215967"/>
              </a:xfrm>
              <a:prstGeom prst="rect">
                <a:avLst/>
              </a:prstGeom>
              <a:solidFill>
                <a:srgbClr val="6F9D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36" name="Прямоугольник 35"/>
              <p:cNvSpPr/>
              <p:nvPr userDrawn="1"/>
            </p:nvSpPr>
            <p:spPr>
              <a:xfrm>
                <a:off x="7744732" y="2699549"/>
                <a:ext cx="215967" cy="215967"/>
              </a:xfrm>
              <a:prstGeom prst="rect">
                <a:avLst/>
              </a:prstGeom>
              <a:solidFill>
                <a:srgbClr val="95D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</p:grpSp>
        <p:grpSp>
          <p:nvGrpSpPr>
            <p:cNvPr id="14" name="Группа 13"/>
            <p:cNvGrpSpPr/>
            <p:nvPr userDrawn="1"/>
          </p:nvGrpSpPr>
          <p:grpSpPr>
            <a:xfrm>
              <a:off x="8247802" y="1876899"/>
              <a:ext cx="215967" cy="1032000"/>
              <a:chOff x="8247802" y="1876899"/>
              <a:chExt cx="215967" cy="1032000"/>
            </a:xfrm>
          </p:grpSpPr>
          <p:sp>
            <p:nvSpPr>
              <p:cNvPr id="30" name="Прямоугольник 29"/>
              <p:cNvSpPr/>
              <p:nvPr userDrawn="1"/>
            </p:nvSpPr>
            <p:spPr>
              <a:xfrm>
                <a:off x="8247802" y="1876899"/>
                <a:ext cx="215967" cy="215967"/>
              </a:xfrm>
              <a:prstGeom prst="rect">
                <a:avLst/>
              </a:prstGeom>
              <a:solidFill>
                <a:srgbClr val="1B4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31" name="Прямоугольник 30"/>
              <p:cNvSpPr/>
              <p:nvPr userDrawn="1"/>
            </p:nvSpPr>
            <p:spPr>
              <a:xfrm>
                <a:off x="8247802" y="2148910"/>
                <a:ext cx="215967" cy="215967"/>
              </a:xfrm>
              <a:prstGeom prst="rect">
                <a:avLst/>
              </a:prstGeom>
              <a:solidFill>
                <a:srgbClr val="1B4C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37" name="Прямоугольник 36"/>
              <p:cNvSpPr/>
              <p:nvPr userDrawn="1"/>
            </p:nvSpPr>
            <p:spPr>
              <a:xfrm>
                <a:off x="8247802" y="2420921"/>
                <a:ext cx="215967" cy="215967"/>
              </a:xfrm>
              <a:prstGeom prst="rect">
                <a:avLst/>
              </a:prstGeom>
              <a:solidFill>
                <a:srgbClr val="1B6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38" name="Прямоугольник 37"/>
              <p:cNvSpPr/>
              <p:nvPr userDrawn="1"/>
            </p:nvSpPr>
            <p:spPr>
              <a:xfrm>
                <a:off x="8247802" y="2692932"/>
                <a:ext cx="215967" cy="215967"/>
              </a:xfrm>
              <a:prstGeom prst="rect">
                <a:avLst/>
              </a:prstGeom>
              <a:solidFill>
                <a:srgbClr val="1B9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362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805" r:id="rId27"/>
    <p:sldLayoutId id="2147483903" r:id="rId28"/>
    <p:sldLayoutId id="2147483904" r:id="rId29"/>
  </p:sldLayoutIdLst>
  <p:txStyles>
    <p:titleStyle>
      <a:lvl1pPr algn="l" defTabSz="566837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709" indent="-141709" algn="l" defTabSz="566837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425127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708546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991964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275382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558801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2219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5637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9055" indent="-141709" algn="l" defTabSz="566837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418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6837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255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3673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091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0510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3928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7346" algn="l" defTabSz="566837" rtl="0" eaLnBrk="1" latinLnBrk="0" hangingPunct="1">
        <a:defRPr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85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4" r:id="rId27"/>
    <p:sldLayoutId id="2147483835" r:id="rId28"/>
  </p:sldLayoutIdLst>
  <p:hf hdr="0" dt="0"/>
  <p:txStyles>
    <p:titleStyle>
      <a:lvl1pPr algn="l" defTabSz="376143" rtl="0" eaLnBrk="1" latinLnBrk="0" hangingPunct="1">
        <a:lnSpc>
          <a:spcPct val="90000"/>
        </a:lnSpc>
        <a:spcBef>
          <a:spcPct val="0"/>
        </a:spcBef>
        <a:buNone/>
        <a:defRPr sz="18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037" indent="-94037" algn="l" defTabSz="376143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152" kern="1200">
          <a:solidFill>
            <a:schemeClr val="tx1"/>
          </a:solidFill>
          <a:latin typeface="+mn-lt"/>
          <a:ea typeface="+mn-ea"/>
          <a:cs typeface="+mn-cs"/>
        </a:defRPr>
      </a:lvl1pPr>
      <a:lvl2pPr marL="282108" indent="-94037" algn="l" defTabSz="37614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2pPr>
      <a:lvl3pPr marL="470178" indent="-94037" algn="l" defTabSz="37614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58249" indent="-94037" algn="l" defTabSz="37614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1" kern="1200">
          <a:solidFill>
            <a:schemeClr val="tx1"/>
          </a:solidFill>
          <a:latin typeface="+mn-lt"/>
          <a:ea typeface="+mn-ea"/>
          <a:cs typeface="+mn-cs"/>
        </a:defRPr>
      </a:lvl4pPr>
      <a:lvl5pPr marL="846322" indent="-94037" algn="l" defTabSz="37614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1" kern="1200">
          <a:solidFill>
            <a:schemeClr val="tx1"/>
          </a:solidFill>
          <a:latin typeface="+mn-lt"/>
          <a:ea typeface="+mn-ea"/>
          <a:cs typeface="+mn-cs"/>
        </a:defRPr>
      </a:lvl5pPr>
      <a:lvl6pPr marL="1034392" indent="-94037" algn="l" defTabSz="37614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1" kern="1200">
          <a:solidFill>
            <a:schemeClr val="tx1"/>
          </a:solidFill>
          <a:latin typeface="+mn-lt"/>
          <a:ea typeface="+mn-ea"/>
          <a:cs typeface="+mn-cs"/>
        </a:defRPr>
      </a:lvl6pPr>
      <a:lvl7pPr marL="1222465" indent="-94037" algn="l" defTabSz="37614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1" kern="1200">
          <a:solidFill>
            <a:schemeClr val="tx1"/>
          </a:solidFill>
          <a:latin typeface="+mn-lt"/>
          <a:ea typeface="+mn-ea"/>
          <a:cs typeface="+mn-cs"/>
        </a:defRPr>
      </a:lvl7pPr>
      <a:lvl8pPr marL="1410534" indent="-94037" algn="l" defTabSz="37614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1" kern="1200">
          <a:solidFill>
            <a:schemeClr val="tx1"/>
          </a:solidFill>
          <a:latin typeface="+mn-lt"/>
          <a:ea typeface="+mn-ea"/>
          <a:cs typeface="+mn-cs"/>
        </a:defRPr>
      </a:lvl8pPr>
      <a:lvl9pPr marL="1598606" indent="-94037" algn="l" defTabSz="376143" rtl="0" eaLnBrk="1" latinLnBrk="0" hangingPunct="1">
        <a:lnSpc>
          <a:spcPct val="90000"/>
        </a:lnSpc>
        <a:spcBef>
          <a:spcPts val="207"/>
        </a:spcBef>
        <a:buFont typeface="Arial" panose="020B0604020202020204" pitchFamily="34" charset="0"/>
        <a:buChar char="•"/>
        <a:defRPr sz="7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76143" rtl="0" eaLnBrk="1" latinLnBrk="0" hangingPunct="1">
        <a:defRPr sz="741" kern="1200">
          <a:solidFill>
            <a:schemeClr val="tx1"/>
          </a:solidFill>
          <a:latin typeface="+mn-lt"/>
          <a:ea typeface="+mn-ea"/>
          <a:cs typeface="+mn-cs"/>
        </a:defRPr>
      </a:lvl1pPr>
      <a:lvl2pPr marL="188072" algn="l" defTabSz="376143" rtl="0" eaLnBrk="1" latinLnBrk="0" hangingPunct="1">
        <a:defRPr sz="741" kern="1200">
          <a:solidFill>
            <a:schemeClr val="tx1"/>
          </a:solidFill>
          <a:latin typeface="+mn-lt"/>
          <a:ea typeface="+mn-ea"/>
          <a:cs typeface="+mn-cs"/>
        </a:defRPr>
      </a:lvl2pPr>
      <a:lvl3pPr marL="376143" algn="l" defTabSz="376143" rtl="0" eaLnBrk="1" latinLnBrk="0" hangingPunct="1">
        <a:defRPr sz="741" kern="1200">
          <a:solidFill>
            <a:schemeClr val="tx1"/>
          </a:solidFill>
          <a:latin typeface="+mn-lt"/>
          <a:ea typeface="+mn-ea"/>
          <a:cs typeface="+mn-cs"/>
        </a:defRPr>
      </a:lvl3pPr>
      <a:lvl4pPr marL="564215" algn="l" defTabSz="376143" rtl="0" eaLnBrk="1" latinLnBrk="0" hangingPunct="1">
        <a:defRPr sz="741" kern="1200">
          <a:solidFill>
            <a:schemeClr val="tx1"/>
          </a:solidFill>
          <a:latin typeface="+mn-lt"/>
          <a:ea typeface="+mn-ea"/>
          <a:cs typeface="+mn-cs"/>
        </a:defRPr>
      </a:lvl4pPr>
      <a:lvl5pPr marL="752284" algn="l" defTabSz="376143" rtl="0" eaLnBrk="1" latinLnBrk="0" hangingPunct="1">
        <a:defRPr sz="741" kern="1200">
          <a:solidFill>
            <a:schemeClr val="tx1"/>
          </a:solidFill>
          <a:latin typeface="+mn-lt"/>
          <a:ea typeface="+mn-ea"/>
          <a:cs typeface="+mn-cs"/>
        </a:defRPr>
      </a:lvl5pPr>
      <a:lvl6pPr marL="940355" algn="l" defTabSz="376143" rtl="0" eaLnBrk="1" latinLnBrk="0" hangingPunct="1">
        <a:defRPr sz="741" kern="1200">
          <a:solidFill>
            <a:schemeClr val="tx1"/>
          </a:solidFill>
          <a:latin typeface="+mn-lt"/>
          <a:ea typeface="+mn-ea"/>
          <a:cs typeface="+mn-cs"/>
        </a:defRPr>
      </a:lvl6pPr>
      <a:lvl7pPr marL="1128428" algn="l" defTabSz="376143" rtl="0" eaLnBrk="1" latinLnBrk="0" hangingPunct="1">
        <a:defRPr sz="741" kern="1200">
          <a:solidFill>
            <a:schemeClr val="tx1"/>
          </a:solidFill>
          <a:latin typeface="+mn-lt"/>
          <a:ea typeface="+mn-ea"/>
          <a:cs typeface="+mn-cs"/>
        </a:defRPr>
      </a:lvl7pPr>
      <a:lvl8pPr marL="1316498" algn="l" defTabSz="376143" rtl="0" eaLnBrk="1" latinLnBrk="0" hangingPunct="1">
        <a:defRPr sz="741" kern="1200">
          <a:solidFill>
            <a:schemeClr val="tx1"/>
          </a:solidFill>
          <a:latin typeface="+mn-lt"/>
          <a:ea typeface="+mn-ea"/>
          <a:cs typeface="+mn-cs"/>
        </a:defRPr>
      </a:lvl8pPr>
      <a:lvl9pPr marL="1504568" algn="l" defTabSz="376143" rtl="0" eaLnBrk="1" latinLnBrk="0" hangingPunct="1">
        <a:defRPr sz="7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65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  <p:sldLayoutId id="2147483871" r:id="rId35"/>
    <p:sldLayoutId id="2147483872" r:id="rId36"/>
    <p:sldLayoutId id="2147483873" r:id="rId37"/>
    <p:sldLayoutId id="2147483874" r:id="rId38"/>
    <p:sldLayoutId id="2147483875" r:id="rId39"/>
    <p:sldLayoutId id="2147483876" r:id="rId40"/>
    <p:sldLayoutId id="2147483877" r:id="rId41"/>
    <p:sldLayoutId id="2147483878" r:id="rId42"/>
    <p:sldLayoutId id="2147483879" r:id="rId43"/>
    <p:sldLayoutId id="2147483880" r:id="rId44"/>
    <p:sldLayoutId id="2147483881" r:id="rId45"/>
    <p:sldLayoutId id="2147483882" r:id="rId46"/>
    <p:sldLayoutId id="2147483883" r:id="rId47"/>
    <p:sldLayoutId id="2147483884" r:id="rId48"/>
    <p:sldLayoutId id="2147483885" r:id="rId49"/>
    <p:sldLayoutId id="2147483886" r:id="rId50"/>
    <p:sldLayoutId id="2147483887" r:id="rId51"/>
    <p:sldLayoutId id="2147483888" r:id="rId52"/>
    <p:sldLayoutId id="2147483889" r:id="rId53"/>
    <p:sldLayoutId id="2147483890" r:id="rId54"/>
    <p:sldLayoutId id="2147483891" r:id="rId55"/>
    <p:sldLayoutId id="2147483892" r:id="rId56"/>
    <p:sldLayoutId id="2147483893" r:id="rId57"/>
    <p:sldLayoutId id="2147483894" r:id="rId58"/>
    <p:sldLayoutId id="2147483895" r:id="rId59"/>
    <p:sldLayoutId id="2147483896" r:id="rId60"/>
    <p:sldLayoutId id="2147483897" r:id="rId61"/>
    <p:sldLayoutId id="2147483898" r:id="rId62"/>
    <p:sldLayoutId id="2147483899" r:id="rId63"/>
    <p:sldLayoutId id="2147483900" r:id="rId64"/>
    <p:sldLayoutId id="2147483902" r:id="rId65"/>
  </p:sldLayoutIdLst>
  <p:transition spd="med"/>
  <p:txStyles>
    <p:titleStyle>
      <a:lvl1pPr marL="0" marR="0" indent="0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7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70825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7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41652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7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12477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7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283303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7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354128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7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424955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7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495779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7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566606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7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196738" marR="0" indent="-196738" algn="l" defTabSz="255760" rtl="0" latinLnBrk="0">
        <a:lnSpc>
          <a:spcPct val="100000"/>
        </a:lnSpc>
        <a:spcBef>
          <a:spcPts val="1829"/>
        </a:spcBef>
        <a:spcAft>
          <a:spcPts val="0"/>
        </a:spcAft>
        <a:buClrTx/>
        <a:buSzPct val="125000"/>
        <a:buFontTx/>
        <a:buChar char="•"/>
        <a:tabLst/>
        <a:defRPr sz="1488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393477" marR="0" indent="-196738" algn="l" defTabSz="255760" rtl="0" latinLnBrk="0">
        <a:lnSpc>
          <a:spcPct val="100000"/>
        </a:lnSpc>
        <a:spcBef>
          <a:spcPts val="1829"/>
        </a:spcBef>
        <a:spcAft>
          <a:spcPts val="0"/>
        </a:spcAft>
        <a:buClrTx/>
        <a:buSzPct val="125000"/>
        <a:buFontTx/>
        <a:buChar char="•"/>
        <a:tabLst/>
        <a:defRPr sz="1488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590215" marR="0" indent="-196738" algn="l" defTabSz="255760" rtl="0" latinLnBrk="0">
        <a:lnSpc>
          <a:spcPct val="100000"/>
        </a:lnSpc>
        <a:spcBef>
          <a:spcPts val="1829"/>
        </a:spcBef>
        <a:spcAft>
          <a:spcPts val="0"/>
        </a:spcAft>
        <a:buClrTx/>
        <a:buSzPct val="125000"/>
        <a:buFontTx/>
        <a:buChar char="•"/>
        <a:tabLst/>
        <a:defRPr sz="1488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786952" marR="0" indent="-196738" algn="l" defTabSz="255760" rtl="0" latinLnBrk="0">
        <a:lnSpc>
          <a:spcPct val="100000"/>
        </a:lnSpc>
        <a:spcBef>
          <a:spcPts val="1829"/>
        </a:spcBef>
        <a:spcAft>
          <a:spcPts val="0"/>
        </a:spcAft>
        <a:buClrTx/>
        <a:buSzPct val="125000"/>
        <a:buFontTx/>
        <a:buChar char="•"/>
        <a:tabLst/>
        <a:defRPr sz="1488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983690" marR="0" indent="-196738" algn="l" defTabSz="255760" rtl="0" latinLnBrk="0">
        <a:lnSpc>
          <a:spcPct val="100000"/>
        </a:lnSpc>
        <a:spcBef>
          <a:spcPts val="1829"/>
        </a:spcBef>
        <a:spcAft>
          <a:spcPts val="0"/>
        </a:spcAft>
        <a:buClrTx/>
        <a:buSzPct val="125000"/>
        <a:buFontTx/>
        <a:buChar char="•"/>
        <a:tabLst/>
        <a:defRPr sz="1488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180430" marR="0" indent="-196738" algn="l" defTabSz="255760" rtl="0" latinLnBrk="0">
        <a:lnSpc>
          <a:spcPct val="100000"/>
        </a:lnSpc>
        <a:spcBef>
          <a:spcPts val="1829"/>
        </a:spcBef>
        <a:spcAft>
          <a:spcPts val="0"/>
        </a:spcAft>
        <a:buClrTx/>
        <a:buSzPct val="125000"/>
        <a:buFontTx/>
        <a:buChar char="•"/>
        <a:tabLst/>
        <a:defRPr sz="1488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377166" marR="0" indent="-196738" algn="l" defTabSz="255760" rtl="0" latinLnBrk="0">
        <a:lnSpc>
          <a:spcPct val="100000"/>
        </a:lnSpc>
        <a:spcBef>
          <a:spcPts val="1829"/>
        </a:spcBef>
        <a:spcAft>
          <a:spcPts val="0"/>
        </a:spcAft>
        <a:buClrTx/>
        <a:buSzPct val="125000"/>
        <a:buFontTx/>
        <a:buChar char="•"/>
        <a:tabLst/>
        <a:defRPr sz="1488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573906" marR="0" indent="-196738" algn="l" defTabSz="255760" rtl="0" latinLnBrk="0">
        <a:lnSpc>
          <a:spcPct val="100000"/>
        </a:lnSpc>
        <a:spcBef>
          <a:spcPts val="1829"/>
        </a:spcBef>
        <a:spcAft>
          <a:spcPts val="0"/>
        </a:spcAft>
        <a:buClrTx/>
        <a:buSzPct val="125000"/>
        <a:buFontTx/>
        <a:buChar char="•"/>
        <a:tabLst/>
        <a:defRPr sz="1488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770644" marR="0" indent="-196738" algn="l" defTabSz="255760" rtl="0" latinLnBrk="0">
        <a:lnSpc>
          <a:spcPct val="100000"/>
        </a:lnSpc>
        <a:spcBef>
          <a:spcPts val="1829"/>
        </a:spcBef>
        <a:spcAft>
          <a:spcPts val="0"/>
        </a:spcAft>
        <a:buClrTx/>
        <a:buSzPct val="125000"/>
        <a:buFontTx/>
        <a:buChar char="•"/>
        <a:tabLst/>
        <a:defRPr sz="1488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70825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41652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12477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283303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354128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424955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495779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566606" algn="ctr" defTabSz="25576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6" Type="http://schemas.openxmlformats.org/officeDocument/2006/relationships/chart" Target="../charts/chart5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4.xml"/><Relationship Id="rId5" Type="http://schemas.openxmlformats.org/officeDocument/2006/relationships/chart" Target="../charts/chart8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image" Target="../media/image4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jpe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19" Type="http://schemas.openxmlformats.org/officeDocument/2006/relationships/image" Target="../media/image46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hyperlink" Target="http://www.hse-russia.ru/" TargetMode="External"/><Relationship Id="rId4" Type="http://schemas.openxmlformats.org/officeDocument/2006/relationships/hyperlink" Target="mailto:Zinovyeva@ecopsy.r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8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142617" y="945985"/>
            <a:ext cx="3109675" cy="213626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97350"/>
            <a:r>
              <a:rPr lang="ru-RU" sz="979" dirty="0">
                <a:solidFill>
                  <a:srgbClr val="2F343C"/>
                </a:solidFill>
                <a:latin typeface="Tahoma"/>
              </a:rPr>
              <a:t>      3. Типы причин:</a:t>
            </a:r>
          </a:p>
        </p:txBody>
      </p:sp>
      <p:sp>
        <p:nvSpPr>
          <p:cNvPr id="18" name="Выгнутая вверх стрелка 17"/>
          <p:cNvSpPr/>
          <p:nvPr/>
        </p:nvSpPr>
        <p:spPr>
          <a:xfrm>
            <a:off x="1629207" y="904220"/>
            <a:ext cx="2902237" cy="478531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endParaRPr lang="ru-RU" sz="979" dirty="0" err="1">
              <a:solidFill>
                <a:srgbClr val="2F343C"/>
              </a:solidFill>
              <a:latin typeface="Tahoma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6889" y="2419689"/>
            <a:ext cx="1348766" cy="582267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00" dirty="0">
                <a:solidFill>
                  <a:srgbClr val="2F343C"/>
                </a:solidFill>
                <a:latin typeface="Tahoma"/>
              </a:rPr>
              <a:t>5. Контроль полного устранения причины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64959" y="2213020"/>
            <a:ext cx="310686" cy="31829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00" dirty="0">
                <a:solidFill>
                  <a:srgbClr val="2F343C"/>
                </a:solidFill>
                <a:latin typeface="Tahoma"/>
              </a:rPr>
              <a:t>4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88286" y="1163447"/>
            <a:ext cx="310686" cy="31829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00" dirty="0">
                <a:solidFill>
                  <a:srgbClr val="2F343C"/>
                </a:solidFill>
                <a:latin typeface="Tahoma"/>
              </a:rPr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6889" y="980467"/>
            <a:ext cx="1360424" cy="43062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00" dirty="0">
                <a:solidFill>
                  <a:srgbClr val="2F343C"/>
                </a:solidFill>
                <a:latin typeface="Tahoma"/>
              </a:rPr>
              <a:t>1. Запускается процесс работы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ym typeface="Helvetica Neue"/>
              </a:rPr>
              <a:t>Безопасность </a:t>
            </a:r>
            <a:r>
              <a:rPr lang="en-US" dirty="0">
                <a:sym typeface="Helvetica Neue"/>
              </a:rPr>
              <a:t>I – </a:t>
            </a:r>
            <a:r>
              <a:rPr lang="ru-RU" dirty="0">
                <a:sym typeface="Helvetica Neue"/>
              </a:rPr>
              <a:t>начальная точка развития вопросов безопасности является появление отклонений/ аварий или выявления существенных рисков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type="body" sz="quarter" idx="16"/>
          </p:nvPr>
        </p:nvSpPr>
        <p:spPr>
          <a:xfrm>
            <a:off x="164456" y="3368343"/>
            <a:ext cx="7196868" cy="5363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Поскольку такой подход </a:t>
            </a:r>
            <a:r>
              <a:rPr lang="ru-RU" b="1" u="sng" dirty="0"/>
              <a:t>эффективен с точки зрения обеспечения краткосрочного решения проблемы</a:t>
            </a:r>
            <a:r>
              <a:rPr lang="ru-RU" dirty="0"/>
              <a:t>, мы за многие годы настолько </a:t>
            </a:r>
            <a:r>
              <a:rPr lang="ru-RU" b="1" dirty="0"/>
              <a:t>привыкли к тому, чтобы объяснять аварийные ситуации с позиции причинно-следственных связей, что даже не замечаем этого</a:t>
            </a:r>
            <a:r>
              <a:rPr lang="ru-RU" dirty="0"/>
              <a:t>. И мы старательно придерживаемся данной традиции, хотя становится все более сложно привести данный подход в соответствие с реальностью.</a:t>
            </a:r>
          </a:p>
        </p:txBody>
      </p:sp>
      <p:sp>
        <p:nvSpPr>
          <p:cNvPr id="8" name="Овал 7"/>
          <p:cNvSpPr/>
          <p:nvPr/>
        </p:nvSpPr>
        <p:spPr>
          <a:xfrm>
            <a:off x="577433" y="1534979"/>
            <a:ext cx="1433611" cy="759485"/>
          </a:xfrm>
          <a:prstGeom prst="ellipse">
            <a:avLst/>
          </a:prstGeom>
          <a:solidFill>
            <a:srgbClr val="DF0D3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79" dirty="0">
                <a:solidFill>
                  <a:srgbClr val="FFFFFF"/>
                </a:solidFill>
                <a:latin typeface="Tahoma"/>
              </a:rPr>
              <a:t>Авария, отклонение, существенный риск</a:t>
            </a: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2769721" y="804615"/>
            <a:ext cx="521703" cy="1698509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497350"/>
            <a:r>
              <a:rPr lang="ru-RU" sz="979" dirty="0">
                <a:solidFill>
                  <a:srgbClr val="FFFFFF"/>
                </a:solidFill>
                <a:latin typeface="Tahoma"/>
              </a:rPr>
              <a:t>Выяснение причин</a:t>
            </a:r>
          </a:p>
        </p:txBody>
      </p:sp>
      <p:sp>
        <p:nvSpPr>
          <p:cNvPr id="11" name="Стрелка вниз 10"/>
          <p:cNvSpPr/>
          <p:nvPr/>
        </p:nvSpPr>
        <p:spPr>
          <a:xfrm rot="5400000" flipH="1">
            <a:off x="2673446" y="1832470"/>
            <a:ext cx="614126" cy="1798635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97350"/>
            <a:r>
              <a:rPr lang="ru-RU" sz="979" dirty="0">
                <a:solidFill>
                  <a:srgbClr val="FFFFFF"/>
                </a:solidFill>
                <a:latin typeface="Tahoma"/>
              </a:rPr>
              <a:t>Устранение или сдерживание факторов</a:t>
            </a:r>
          </a:p>
        </p:txBody>
      </p:sp>
      <p:sp>
        <p:nvSpPr>
          <p:cNvPr id="19" name="Выгнутая вверх стрелка 18"/>
          <p:cNvSpPr/>
          <p:nvPr/>
        </p:nvSpPr>
        <p:spPr>
          <a:xfrm flipH="1" flipV="1">
            <a:off x="1526897" y="2710822"/>
            <a:ext cx="2902237" cy="478531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endParaRPr lang="ru-RU" sz="979" dirty="0" err="1">
              <a:solidFill>
                <a:srgbClr val="2F343C"/>
              </a:solidFill>
              <a:latin typeface="Tahoma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462057497"/>
              </p:ext>
            </p:extLst>
          </p:nvPr>
        </p:nvGraphicFramePr>
        <p:xfrm>
          <a:off x="4531443" y="1280983"/>
          <a:ext cx="2488434" cy="1757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490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142617" y="945985"/>
            <a:ext cx="3109675" cy="213626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97350"/>
            <a:r>
              <a:rPr lang="ru-RU" sz="979" dirty="0">
                <a:solidFill>
                  <a:srgbClr val="2F343C"/>
                </a:solidFill>
                <a:latin typeface="Tahoma"/>
              </a:rPr>
              <a:t>      3. Типы причин:</a:t>
            </a:r>
          </a:p>
        </p:txBody>
      </p:sp>
      <p:sp>
        <p:nvSpPr>
          <p:cNvPr id="18" name="Выгнутая вверх стрелка 17"/>
          <p:cNvSpPr/>
          <p:nvPr/>
        </p:nvSpPr>
        <p:spPr>
          <a:xfrm>
            <a:off x="1629207" y="904220"/>
            <a:ext cx="2902237" cy="478531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endParaRPr lang="ru-RU" sz="979" dirty="0" err="1">
              <a:solidFill>
                <a:srgbClr val="2F343C"/>
              </a:solidFill>
              <a:latin typeface="Tahoma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6889" y="2419689"/>
            <a:ext cx="1348766" cy="582267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00" dirty="0">
                <a:solidFill>
                  <a:srgbClr val="2F343C"/>
                </a:solidFill>
                <a:latin typeface="Tahoma"/>
              </a:rPr>
              <a:t>5. Контроль полного устранения причины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64959" y="2213020"/>
            <a:ext cx="310686" cy="31829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00" dirty="0">
                <a:solidFill>
                  <a:srgbClr val="2F343C"/>
                </a:solidFill>
                <a:latin typeface="Tahoma"/>
              </a:rPr>
              <a:t>4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88286" y="1163447"/>
            <a:ext cx="310686" cy="31829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00" dirty="0">
                <a:solidFill>
                  <a:srgbClr val="2F343C"/>
                </a:solidFill>
                <a:latin typeface="Tahoma"/>
              </a:rPr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6889" y="980467"/>
            <a:ext cx="1360424" cy="43062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00" dirty="0">
                <a:solidFill>
                  <a:srgbClr val="2F343C"/>
                </a:solidFill>
                <a:latin typeface="Tahoma"/>
              </a:rPr>
              <a:t>1. Запускается процесс работы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ym typeface="Helvetica Neue"/>
              </a:rPr>
              <a:t>Безопасность </a:t>
            </a:r>
            <a:r>
              <a:rPr lang="en-US" dirty="0">
                <a:sym typeface="Helvetica Neue"/>
              </a:rPr>
              <a:t>I – </a:t>
            </a:r>
            <a:r>
              <a:rPr lang="ru-RU" dirty="0">
                <a:sym typeface="Helvetica Neue"/>
              </a:rPr>
              <a:t>начальная точка развития вопросов безопасности является появление отклонений/ аварий или выявления существенных рисков</a:t>
            </a:r>
          </a:p>
        </p:txBody>
      </p:sp>
      <p:sp>
        <p:nvSpPr>
          <p:cNvPr id="2" name="Объект 1"/>
          <p:cNvSpPr>
            <a:spLocks noGrp="1"/>
          </p:cNvSpPr>
          <p:nvPr>
            <p:ph type="body" sz="quarter" idx="16"/>
          </p:nvPr>
        </p:nvSpPr>
        <p:spPr>
          <a:xfrm>
            <a:off x="164456" y="3368343"/>
            <a:ext cx="7196868" cy="5363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Поскольку такой подход </a:t>
            </a:r>
            <a:r>
              <a:rPr lang="ru-RU" b="1" u="sng" dirty="0"/>
              <a:t>эффективен с точки зрения обеспечения краткосрочного решения проблемы</a:t>
            </a:r>
            <a:r>
              <a:rPr lang="ru-RU" dirty="0"/>
              <a:t>, мы за многие годы настолько </a:t>
            </a:r>
            <a:r>
              <a:rPr lang="ru-RU" b="1" dirty="0"/>
              <a:t>привыкли к тому, чтобы объяснять аварийные ситуации с позиции причинно-следственных связей, что даже не замечаем этого</a:t>
            </a:r>
            <a:r>
              <a:rPr lang="ru-RU" dirty="0"/>
              <a:t>. И мы старательно придерживаемся данной традиции, хотя становится все более сложно привести данный подход в соответствие с реальностью.</a:t>
            </a:r>
          </a:p>
        </p:txBody>
      </p:sp>
      <p:sp>
        <p:nvSpPr>
          <p:cNvPr id="8" name="Овал 7"/>
          <p:cNvSpPr/>
          <p:nvPr/>
        </p:nvSpPr>
        <p:spPr>
          <a:xfrm>
            <a:off x="577433" y="1534979"/>
            <a:ext cx="1433611" cy="759485"/>
          </a:xfrm>
          <a:prstGeom prst="ellipse">
            <a:avLst/>
          </a:prstGeom>
          <a:solidFill>
            <a:srgbClr val="DF0D3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79" dirty="0">
                <a:solidFill>
                  <a:srgbClr val="FFFFFF"/>
                </a:solidFill>
                <a:latin typeface="Tahoma"/>
              </a:rPr>
              <a:t>Авария, отклонение, существенный риск</a:t>
            </a: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2769721" y="804615"/>
            <a:ext cx="521703" cy="1698509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497350"/>
            <a:r>
              <a:rPr lang="ru-RU" sz="979" dirty="0">
                <a:solidFill>
                  <a:srgbClr val="FFFFFF"/>
                </a:solidFill>
                <a:latin typeface="Tahoma"/>
              </a:rPr>
              <a:t>Выяснение причин</a:t>
            </a:r>
          </a:p>
        </p:txBody>
      </p:sp>
      <p:sp>
        <p:nvSpPr>
          <p:cNvPr id="11" name="Стрелка вниз 10"/>
          <p:cNvSpPr/>
          <p:nvPr/>
        </p:nvSpPr>
        <p:spPr>
          <a:xfrm rot="5400000" flipH="1">
            <a:off x="2673446" y="1832470"/>
            <a:ext cx="614126" cy="1798635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497350"/>
            <a:r>
              <a:rPr lang="ru-RU" sz="979" dirty="0">
                <a:solidFill>
                  <a:srgbClr val="FFFFFF"/>
                </a:solidFill>
                <a:latin typeface="Tahoma"/>
              </a:rPr>
              <a:t>Устранение или сдерживание факторов</a:t>
            </a:r>
          </a:p>
        </p:txBody>
      </p:sp>
      <p:sp>
        <p:nvSpPr>
          <p:cNvPr id="19" name="Выгнутая вверх стрелка 18"/>
          <p:cNvSpPr/>
          <p:nvPr/>
        </p:nvSpPr>
        <p:spPr>
          <a:xfrm flipH="1" flipV="1">
            <a:off x="1526897" y="2710822"/>
            <a:ext cx="2902237" cy="478531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endParaRPr lang="ru-RU" sz="979" dirty="0" err="1">
              <a:solidFill>
                <a:srgbClr val="2F343C"/>
              </a:solidFill>
              <a:latin typeface="Tahoma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462057497"/>
              </p:ext>
            </p:extLst>
          </p:nvPr>
        </p:nvGraphicFramePr>
        <p:xfrm>
          <a:off x="4531443" y="1280983"/>
          <a:ext cx="2488434" cy="1757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Пятно 2 16"/>
          <p:cNvSpPr/>
          <p:nvPr/>
        </p:nvSpPr>
        <p:spPr>
          <a:xfrm>
            <a:off x="262523" y="1804629"/>
            <a:ext cx="1536649" cy="775933"/>
          </a:xfrm>
          <a:prstGeom prst="irregularSeal2">
            <a:avLst/>
          </a:prstGeom>
          <a:solidFill>
            <a:srgbClr val="DF0D3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r>
              <a:rPr lang="ru-RU" sz="979" dirty="0">
                <a:solidFill>
                  <a:srgbClr val="FFFFFF"/>
                </a:solidFill>
                <a:latin typeface="Tahoma"/>
              </a:rPr>
              <a:t>Новое событие</a:t>
            </a:r>
          </a:p>
        </p:txBody>
      </p:sp>
    </p:spTree>
    <p:extLst>
      <p:ext uri="{BB962C8B-B14F-4D97-AF65-F5344CB8AC3E}">
        <p14:creationId xmlns:p14="http://schemas.microsoft.com/office/powerpoint/2010/main" val="33966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12813504"/>
              </p:ext>
            </p:extLst>
          </p:nvPr>
        </p:nvGraphicFramePr>
        <p:xfrm>
          <a:off x="881" y="906865"/>
          <a:ext cx="4957990" cy="29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Безопасность </a:t>
            </a:r>
            <a:r>
              <a:rPr lang="en-US" dirty="0"/>
              <a:t>I</a:t>
            </a:r>
            <a:r>
              <a:rPr lang="ru-RU" dirty="0"/>
              <a:t>. Дисбаланс между тем, когда все работает исправно, и случаями сбоев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3387725" y="1084263"/>
            <a:ext cx="4171950" cy="3082925"/>
          </a:xfrm>
        </p:spPr>
        <p:txBody>
          <a:bodyPr/>
          <a:lstStyle/>
          <a:p>
            <a:pPr marL="196738" indent="-196738">
              <a:lnSpc>
                <a:spcPct val="100000"/>
              </a:lnSpc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SzPct val="125000"/>
            </a:pPr>
            <a:r>
              <a:rPr lang="ru-RU" sz="909" dirty="0">
                <a:solidFill>
                  <a:srgbClr val="000000"/>
                </a:solidFill>
              </a:rPr>
              <a:t>Регулирующие органы и органы власти требуют детальных отчетов по итогам расследования аварий, инцидентов и т.п.</a:t>
            </a:r>
          </a:p>
          <a:p>
            <a:pPr marL="196738" indent="-196738">
              <a:lnSpc>
                <a:spcPct val="100000"/>
              </a:lnSpc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SzPct val="125000"/>
            </a:pPr>
            <a:r>
              <a:rPr lang="ru-RU" sz="909" dirty="0">
                <a:solidFill>
                  <a:srgbClr val="000000"/>
                </a:solidFill>
              </a:rPr>
              <a:t>Функции специальных отделов, департаментов и организаций сводятся к тщательному изучению неблагоприятных последствий. </a:t>
            </a:r>
          </a:p>
          <a:p>
            <a:pPr marL="196738" indent="-196738">
              <a:lnSpc>
                <a:spcPct val="100000"/>
              </a:lnSpc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SzPct val="125000"/>
            </a:pPr>
            <a:r>
              <a:rPr lang="ru-RU" sz="909" dirty="0">
                <a:solidFill>
                  <a:srgbClr val="000000"/>
                </a:solidFill>
              </a:rPr>
              <a:t>Различные модели созданы для объяснения того, как происходит сбой, а для выявления причин используется огромное количество методик. </a:t>
            </a:r>
          </a:p>
          <a:p>
            <a:pPr marL="196738" indent="-196738">
              <a:lnSpc>
                <a:spcPct val="100000"/>
              </a:lnSpc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SzPct val="125000"/>
            </a:pPr>
            <a:r>
              <a:rPr lang="ru-RU" sz="909" dirty="0">
                <a:solidFill>
                  <a:srgbClr val="000000"/>
                </a:solidFill>
              </a:rPr>
              <a:t>Аварии и инциденты рассматриваются и разъясняются в тысячах документов, книг, обсуждаются на специализированных государственных и международных конференциях. </a:t>
            </a:r>
          </a:p>
          <a:p>
            <a:pPr marL="77412" indent="-77412">
              <a:lnSpc>
                <a:spcPct val="100000"/>
              </a:lnSpc>
            </a:pPr>
            <a:endParaRPr lang="ru-RU" dirty="0"/>
          </a:p>
          <a:p>
            <a:pPr marL="0" indent="0">
              <a:lnSpc>
                <a:spcPct val="100000"/>
              </a:lnSpc>
              <a:buNone/>
            </a:pPr>
            <a:r>
              <a:rPr lang="ru-RU" b="1" dirty="0" smtClean="0"/>
              <a:t>Общее </a:t>
            </a:r>
            <a:r>
              <a:rPr lang="ru-RU" b="1" dirty="0"/>
              <a:t>решение всегда известно заранее, как «</a:t>
            </a:r>
            <a:r>
              <a:rPr lang="ru-RU" b="1" dirty="0" smtClean="0"/>
              <a:t>найти </a:t>
            </a:r>
            <a:r>
              <a:rPr lang="ru-RU" b="1" dirty="0"/>
              <a:t>и устранить»: найти неисправности и нарушения, постараться обнаружить их причины, а затем устранить эти причины и/ или усовершенствовать системы защиты. </a:t>
            </a:r>
          </a:p>
        </p:txBody>
      </p:sp>
      <p:sp>
        <p:nvSpPr>
          <p:cNvPr id="8" name="Объект 8"/>
          <p:cNvSpPr>
            <a:spLocks noGrp="1"/>
          </p:cNvSpPr>
          <p:nvPr>
            <p:ph sz="quarter" idx="4294967295"/>
          </p:nvPr>
        </p:nvSpPr>
        <p:spPr>
          <a:xfrm>
            <a:off x="3440686" y="856299"/>
            <a:ext cx="2214562" cy="176212"/>
          </a:xfrm>
          <a:solidFill>
            <a:srgbClr val="15416F"/>
          </a:solidFill>
        </p:spPr>
        <p:txBody>
          <a:bodyPr lIns="75554" tIns="37776" rIns="75554" bIns="37776" anchor="ctr">
            <a:normAutofit fontScale="92500" lnSpcReduction="20000"/>
          </a:bodyPr>
          <a:lstStyle/>
          <a:p>
            <a:pPr defTabSz="376143">
              <a:lnSpc>
                <a:spcPct val="90000"/>
              </a:lnSpc>
              <a:spcBef>
                <a:spcPts val="412"/>
              </a:spcBef>
              <a:buSzTx/>
            </a:pPr>
            <a:r>
              <a:rPr lang="ru-RU" kern="1200" dirty="0">
                <a:solidFill>
                  <a:srgbClr val="FFFFFF"/>
                </a:solidFill>
              </a:rPr>
              <a:t>Почему так происходит?</a:t>
            </a:r>
          </a:p>
        </p:txBody>
      </p:sp>
      <p:sp>
        <p:nvSpPr>
          <p:cNvPr id="5" name="Стрелка вправо 4"/>
          <p:cNvSpPr/>
          <p:nvPr/>
        </p:nvSpPr>
        <p:spPr>
          <a:xfrm rot="19889336">
            <a:off x="429919" y="1781097"/>
            <a:ext cx="997644" cy="634865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endParaRPr lang="ru-RU" sz="979" dirty="0" err="1">
              <a:solidFill>
                <a:prstClr val="white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270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819611"/>
              </p:ext>
            </p:extLst>
          </p:nvPr>
        </p:nvGraphicFramePr>
        <p:xfrm>
          <a:off x="290819" y="1077888"/>
          <a:ext cx="7089097" cy="3077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2115">
                  <a:extLst>
                    <a:ext uri="{9D8B030D-6E8A-4147-A177-3AD203B41FA5}">
                      <a16:colId xmlns:a16="http://schemas.microsoft.com/office/drawing/2014/main" val="528043513"/>
                    </a:ext>
                  </a:extLst>
                </a:gridCol>
                <a:gridCol w="2230505">
                  <a:extLst>
                    <a:ext uri="{9D8B030D-6E8A-4147-A177-3AD203B41FA5}">
                      <a16:colId xmlns:a16="http://schemas.microsoft.com/office/drawing/2014/main" val="2816569880"/>
                    </a:ext>
                  </a:extLst>
                </a:gridCol>
                <a:gridCol w="2866477">
                  <a:extLst>
                    <a:ext uri="{9D8B030D-6E8A-4147-A177-3AD203B41FA5}">
                      <a16:colId xmlns:a16="http://schemas.microsoft.com/office/drawing/2014/main" val="3220844944"/>
                    </a:ext>
                  </a:extLst>
                </a:gridCol>
              </a:tblGrid>
              <a:tr h="306515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ЦЕЛИ</a:t>
                      </a:r>
                      <a:r>
                        <a:rPr lang="ru-RU" sz="90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ПРИНЦИПЫ</a:t>
                      </a:r>
                      <a:endParaRPr lang="ru-RU" sz="9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БЕЗОПАСНОСТЬ 0</a:t>
                      </a:r>
                    </a:p>
                  </a:txBody>
                  <a:tcPr marL="75579" marR="75579" marT="37790" marB="377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БЕЗОПАСНОСТЬ 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  <a:endParaRPr lang="ru-RU" sz="9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5579" marR="75579" marT="37790" marB="3779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710462"/>
                  </a:ext>
                </a:extLst>
              </a:tr>
              <a:tr h="340106">
                <a:tc>
                  <a:txBody>
                    <a:bodyPr/>
                    <a:lstStyle/>
                    <a:p>
                      <a:pPr marL="0" marR="0" lvl="4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Цель</a:t>
                      </a:r>
                    </a:p>
                  </a:txBody>
                  <a:tcPr marL="75579" marR="75579" marT="37790" marB="37790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 допустить </a:t>
                      </a:r>
                      <a:r>
                        <a:rPr lang="ru-RU" sz="9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травм/заболеваний </a:t>
                      </a: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больше,</a:t>
                      </a: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чем в предыдущем периоде</a:t>
                      </a:r>
                      <a:endParaRPr lang="ru-RU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5579" marR="75579" marT="37790" marB="3779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Достичь «Цели 0</a:t>
                      </a:r>
                      <a:r>
                        <a:rPr lang="ru-RU" sz="9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 в травматизме, отсутствие проф.</a:t>
                      </a:r>
                      <a:r>
                        <a:rPr lang="ru-RU" sz="9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заболеваний</a:t>
                      </a:r>
                      <a:endParaRPr lang="ru-RU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5579" marR="75579" marT="37790" marB="3779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8711320"/>
                  </a:ext>
                </a:extLst>
              </a:tr>
              <a:tr h="472369">
                <a:tc>
                  <a:txBody>
                    <a:bodyPr/>
                    <a:lstStyle/>
                    <a:p>
                      <a:pPr marL="0" marR="0" lvl="4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Принцип 1 – Находить коренные причины происшествий</a:t>
                      </a:r>
                    </a:p>
                  </a:txBody>
                  <a:tcPr marL="75579" marR="75579" marT="37790" marB="37790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Происшествия расследуются для поиска виновных</a:t>
                      </a: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и защиты от надзорных органов.</a:t>
                      </a:r>
                      <a:endParaRPr lang="ru-RU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5579" marR="75579" marT="37790" marB="3779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4" indent="-17145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Происшествия расследуются для поиска и устранения коренных причин.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ru-RU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5579" marR="75579" marT="37790" marB="3779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20899"/>
                  </a:ext>
                </a:extLst>
              </a:tr>
              <a:tr h="869160">
                <a:tc>
                  <a:txBody>
                    <a:bodyPr/>
                    <a:lstStyle/>
                    <a:p>
                      <a:pPr marL="0" marR="0" lvl="4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Принцип 2 – Проводить</a:t>
                      </a: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наблюдения за соблюдением правил безопасности на рабочих местах</a:t>
                      </a:r>
                    </a:p>
                  </a:txBody>
                  <a:tcPr marL="75579" marR="75579" marT="37790" marB="37790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Наблюдения на рабочих местах в форме обхода, согласно правил.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Фокус на поиск нарушений работниками.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 выявлении нарушения работника наказывают.</a:t>
                      </a:r>
                    </a:p>
                  </a:txBody>
                  <a:tcPr marL="75579" marR="75579" marT="37790" marB="3779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4" indent="-17145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Наблюдения проводятся в виде ПАБ.</a:t>
                      </a:r>
                    </a:p>
                    <a:p>
                      <a:pPr marL="171450" marR="0" lvl="4" indent="-17145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Фокус на соблюдение</a:t>
                      </a: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стандартов, правил и правильности выполнения работ.</a:t>
                      </a:r>
                    </a:p>
                    <a:p>
                      <a:pPr marL="171450" marR="0" lvl="4" indent="-17145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Helvetica Neue Light"/>
                        </a:rPr>
                        <a:t>Обучение работе без ошибок.</a:t>
                      </a:r>
                    </a:p>
                  </a:txBody>
                  <a:tcPr marL="75579" marR="75579" marT="37790" marB="3779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5612443"/>
                  </a:ext>
                </a:extLst>
              </a:tr>
              <a:tr h="736896">
                <a:tc>
                  <a:txBody>
                    <a:bodyPr/>
                    <a:lstStyle/>
                    <a:p>
                      <a:pPr marL="0" marR="0" lvl="4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Принцип 3 – Учить не совершать ошибки, мотивировать на достижение «Цели 0»</a:t>
                      </a:r>
                    </a:p>
                    <a:p>
                      <a:pPr algn="l"/>
                      <a:endParaRPr lang="ru-RU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5579" marR="75579" marT="37790" marB="37790"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Ошибки воспринимаются как нарушения</a:t>
                      </a: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 ошибки работника наказывают.</a:t>
                      </a:r>
                      <a:endParaRPr lang="ru-RU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5579" marR="75579" marT="37790" marB="3779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Ошибки персонала разбираются, при систематических</a:t>
                      </a: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ошибках работников наказывают.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Установлены </a:t>
                      </a:r>
                      <a:r>
                        <a:rPr lang="en-US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KPI</a:t>
                      </a: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направленные на показатели </a:t>
                      </a:r>
                      <a:r>
                        <a:rPr lang="ru-RU" sz="9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травматизма/проф. заболеваний </a:t>
                      </a:r>
                      <a:r>
                        <a:rPr lang="ru-RU" sz="9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(абсолютные или динамика)</a:t>
                      </a:r>
                      <a:endParaRPr lang="ru-RU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5579" marR="75579" marT="37790" marB="3779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14454"/>
                  </a:ext>
                </a:extLst>
              </a:tr>
            </a:tbl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6B2756C0-23EE-46C7-9247-19164EBE38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sz="1488" dirty="0"/>
              <a:t>Три основных принципа стратегии «Безопасность-</a:t>
            </a:r>
            <a:r>
              <a:rPr lang="en-US" sz="1488" dirty="0"/>
              <a:t>I</a:t>
            </a:r>
            <a:r>
              <a:rPr lang="ru-RU" sz="1488" dirty="0"/>
              <a:t>». Что компании делают для развития культуры безопасности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9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>
          <a:xfrm>
            <a:off x="285464" y="295850"/>
            <a:ext cx="6796246" cy="577783"/>
          </a:xfrm>
        </p:spPr>
        <p:txBody>
          <a:bodyPr/>
          <a:lstStyle/>
          <a:p>
            <a:r>
              <a:rPr lang="ru-RU" dirty="0" smtClean="0"/>
              <a:t>Стратегии </a:t>
            </a:r>
            <a:r>
              <a:rPr lang="ru-RU" dirty="0"/>
              <a:t>развития культуры </a:t>
            </a:r>
            <a:r>
              <a:rPr lang="ru-RU" dirty="0" smtClean="0"/>
              <a:t>безопасности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716036" y="1213998"/>
          <a:ext cx="6476141" cy="374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016">
                  <a:extLst>
                    <a:ext uri="{9D8B030D-6E8A-4147-A177-3AD203B41FA5}">
                      <a16:colId xmlns:a16="http://schemas.microsoft.com/office/drawing/2014/main" val="1391882887"/>
                    </a:ext>
                  </a:extLst>
                </a:gridCol>
                <a:gridCol w="45672">
                  <a:extLst>
                    <a:ext uri="{9D8B030D-6E8A-4147-A177-3AD203B41FA5}">
                      <a16:colId xmlns:a16="http://schemas.microsoft.com/office/drawing/2014/main" val="3338595529"/>
                    </a:ext>
                  </a:extLst>
                </a:gridCol>
                <a:gridCol w="1278805">
                  <a:extLst>
                    <a:ext uri="{9D8B030D-6E8A-4147-A177-3AD203B41FA5}">
                      <a16:colId xmlns:a16="http://schemas.microsoft.com/office/drawing/2014/main" val="3689105838"/>
                    </a:ext>
                  </a:extLst>
                </a:gridCol>
                <a:gridCol w="45672">
                  <a:extLst>
                    <a:ext uri="{9D8B030D-6E8A-4147-A177-3AD203B41FA5}">
                      <a16:colId xmlns:a16="http://schemas.microsoft.com/office/drawing/2014/main" val="3283816913"/>
                    </a:ext>
                  </a:extLst>
                </a:gridCol>
                <a:gridCol w="1404022">
                  <a:extLst>
                    <a:ext uri="{9D8B030D-6E8A-4147-A177-3AD203B41FA5}">
                      <a16:colId xmlns:a16="http://schemas.microsoft.com/office/drawing/2014/main" val="3670648676"/>
                    </a:ext>
                  </a:extLst>
                </a:gridCol>
                <a:gridCol w="45672">
                  <a:extLst>
                    <a:ext uri="{9D8B030D-6E8A-4147-A177-3AD203B41FA5}">
                      <a16:colId xmlns:a16="http://schemas.microsoft.com/office/drawing/2014/main" val="1400036245"/>
                    </a:ext>
                  </a:extLst>
                </a:gridCol>
                <a:gridCol w="1278805">
                  <a:extLst>
                    <a:ext uri="{9D8B030D-6E8A-4147-A177-3AD203B41FA5}">
                      <a16:colId xmlns:a16="http://schemas.microsoft.com/office/drawing/2014/main" val="1399653517"/>
                    </a:ext>
                  </a:extLst>
                </a:gridCol>
                <a:gridCol w="45672">
                  <a:extLst>
                    <a:ext uri="{9D8B030D-6E8A-4147-A177-3AD203B41FA5}">
                      <a16:colId xmlns:a16="http://schemas.microsoft.com/office/drawing/2014/main" val="1363059347"/>
                    </a:ext>
                  </a:extLst>
                </a:gridCol>
                <a:gridCol w="1278805">
                  <a:extLst>
                    <a:ext uri="{9D8B030D-6E8A-4147-A177-3AD203B41FA5}">
                      <a16:colId xmlns:a16="http://schemas.microsoft.com/office/drawing/2014/main" val="66105466"/>
                    </a:ext>
                  </a:extLst>
                </a:gridCol>
              </a:tblGrid>
              <a:tr h="289799">
                <a:tc>
                  <a:txBody>
                    <a:bodyPr/>
                    <a:lstStyle/>
                    <a:p>
                      <a:pPr marL="0" marR="0" indent="0" algn="ctr" defTabSz="606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Патологический</a:t>
                      </a:r>
                      <a:br>
                        <a:rPr lang="ru-RU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pathological</a:t>
                      </a:r>
                      <a:endParaRPr lang="ru-RU" sz="700" kern="0" cap="all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50" marR="54050" marT="27025" marB="270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6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kern="0" cap="all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6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Реактивный</a:t>
                      </a:r>
                      <a: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reactive</a:t>
                      </a:r>
                      <a:endParaRPr lang="ru-RU" sz="700" kern="0" cap="all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50" marR="54050" marT="27025" marB="270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6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kern="0" cap="all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6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СИСТЕМНЫЙ</a:t>
                      </a:r>
                      <a: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calculative</a:t>
                      </a:r>
                      <a:endParaRPr lang="ru-RU" sz="700" kern="0" cap="all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50" marR="54050" marT="27025" marB="270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2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6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kern="0" cap="all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6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Проактивный</a:t>
                      </a:r>
                      <a: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proactive</a:t>
                      </a:r>
                      <a:endParaRPr lang="ru-RU" sz="700" kern="0" cap="all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50" marR="54050" marT="27025" marB="270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6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kern="0" cap="all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67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Совершенствующийся</a:t>
                      </a:r>
                      <a: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700" kern="0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generative</a:t>
                      </a:r>
                      <a:endParaRPr lang="ru-RU" sz="700" kern="0" cap="all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050" marR="54050" marT="27025" marB="27025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A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07847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98485" y="660059"/>
            <a:ext cx="1557668" cy="5428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58" hangingPunct="0">
              <a:defRPr/>
            </a:pPr>
            <a:r>
              <a:rPr lang="ru-RU" sz="992" b="1" kern="0" dirty="0">
                <a:solidFill>
                  <a:srgbClr val="D829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Стратегия 1 «Дойти до «плато» </a:t>
            </a:r>
          </a:p>
          <a:p>
            <a:pPr algn="ctr" defTabSz="682258" hangingPunct="0">
              <a:defRPr/>
            </a:pPr>
            <a:r>
              <a:rPr lang="ru-RU" sz="992" b="1" kern="0" dirty="0">
                <a:solidFill>
                  <a:srgbClr val="D829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«Безопасность </a:t>
            </a:r>
            <a:r>
              <a:rPr lang="en-US" sz="992" b="1" kern="0" dirty="0">
                <a:solidFill>
                  <a:srgbClr val="D829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I</a:t>
            </a:r>
            <a:r>
              <a:rPr lang="ru-RU" sz="992" b="1" kern="0" dirty="0">
                <a:solidFill>
                  <a:srgbClr val="D829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4653" y="700849"/>
            <a:ext cx="2594543" cy="390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58" hangingPunct="0">
              <a:defRPr/>
            </a:pPr>
            <a:r>
              <a:rPr lang="ru-RU" sz="992" b="1" kern="0" dirty="0">
                <a:solidFill>
                  <a:srgbClr val="4CB1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Стратегия 2 «Преодолеть «плато»</a:t>
            </a:r>
          </a:p>
          <a:p>
            <a:pPr algn="ctr" defTabSz="682258" hangingPunct="0">
              <a:defRPr/>
            </a:pPr>
            <a:r>
              <a:rPr lang="ru-RU" sz="992" b="1" kern="0" dirty="0">
                <a:solidFill>
                  <a:srgbClr val="4CB1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«Безопасность</a:t>
            </a:r>
            <a:r>
              <a:rPr lang="en-US" sz="992" b="1" kern="0" dirty="0">
                <a:solidFill>
                  <a:srgbClr val="4CB1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 II</a:t>
            </a:r>
            <a:r>
              <a:rPr lang="ru-RU" sz="992" b="1" kern="0" dirty="0">
                <a:solidFill>
                  <a:srgbClr val="4CB1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»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50644" y="2689953"/>
            <a:ext cx="219298" cy="187969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65528" y="1495513"/>
            <a:ext cx="6950142" cy="2119614"/>
            <a:chOff x="-26892" y="1052467"/>
            <a:chExt cx="8818479" cy="2689409"/>
          </a:xfrm>
        </p:grpSpPr>
        <p:cxnSp>
          <p:nvCxnSpPr>
            <p:cNvPr id="4" name="Прямая со стрелкой 3"/>
            <p:cNvCxnSpPr/>
            <p:nvPr/>
          </p:nvCxnSpPr>
          <p:spPr>
            <a:xfrm flipV="1">
              <a:off x="337237" y="1052467"/>
              <a:ext cx="25068" cy="2678653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" name="Прямая со стрелкой 4"/>
            <p:cNvCxnSpPr/>
            <p:nvPr/>
          </p:nvCxnSpPr>
          <p:spPr>
            <a:xfrm>
              <a:off x="337238" y="3741876"/>
              <a:ext cx="8454349" cy="0"/>
            </a:xfrm>
            <a:prstGeom prst="straightConnector1">
              <a:avLst/>
            </a:prstGeom>
            <a:noFill/>
            <a:ln w="222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Полилиния 11"/>
            <p:cNvSpPr/>
            <p:nvPr/>
          </p:nvSpPr>
          <p:spPr>
            <a:xfrm>
              <a:off x="548837" y="1267620"/>
              <a:ext cx="6494877" cy="2236650"/>
            </a:xfrm>
            <a:custGeom>
              <a:avLst/>
              <a:gdLst>
                <a:gd name="connsiteX0" fmla="*/ 0 w 8658778"/>
                <a:gd name="connsiteY0" fmla="*/ 0 h 2050959"/>
                <a:gd name="connsiteX1" fmla="*/ 4701092 w 8658778"/>
                <a:gd name="connsiteY1" fmla="*/ 1850315 h 2050959"/>
                <a:gd name="connsiteX2" fmla="*/ 8304904 w 8658778"/>
                <a:gd name="connsiteY2" fmla="*/ 2000922 h 2050959"/>
                <a:gd name="connsiteX3" fmla="*/ 8326419 w 8658778"/>
                <a:gd name="connsiteY3" fmla="*/ 2000922 h 2050959"/>
                <a:gd name="connsiteX0" fmla="*/ 0 w 8792998"/>
                <a:gd name="connsiteY0" fmla="*/ 0 h 2018478"/>
                <a:gd name="connsiteX1" fmla="*/ 2818504 w 8792998"/>
                <a:gd name="connsiteY1" fmla="*/ 1807285 h 2018478"/>
                <a:gd name="connsiteX2" fmla="*/ 8304904 w 8792998"/>
                <a:gd name="connsiteY2" fmla="*/ 2000922 h 2018478"/>
                <a:gd name="connsiteX3" fmla="*/ 8326419 w 8792998"/>
                <a:gd name="connsiteY3" fmla="*/ 2000922 h 2018478"/>
                <a:gd name="connsiteX0" fmla="*/ 0 w 8840371"/>
                <a:gd name="connsiteY0" fmla="*/ 0 h 2528322"/>
                <a:gd name="connsiteX1" fmla="*/ 2818504 w 8840371"/>
                <a:gd name="connsiteY1" fmla="*/ 1807285 h 2528322"/>
                <a:gd name="connsiteX2" fmla="*/ 8304904 w 8840371"/>
                <a:gd name="connsiteY2" fmla="*/ 2000922 h 2528322"/>
                <a:gd name="connsiteX3" fmla="*/ 8433995 w 8840371"/>
                <a:gd name="connsiteY3" fmla="*/ 2528047 h 2528322"/>
                <a:gd name="connsiteX0" fmla="*/ 0 w 8475293"/>
                <a:gd name="connsiteY0" fmla="*/ 0 h 2528371"/>
                <a:gd name="connsiteX1" fmla="*/ 2818504 w 8475293"/>
                <a:gd name="connsiteY1" fmla="*/ 1807285 h 2528371"/>
                <a:gd name="connsiteX2" fmla="*/ 6476104 w 8475293"/>
                <a:gd name="connsiteY2" fmla="*/ 2065468 h 2528371"/>
                <a:gd name="connsiteX3" fmla="*/ 8433995 w 8475293"/>
                <a:gd name="connsiteY3" fmla="*/ 2528047 h 2528371"/>
                <a:gd name="connsiteX0" fmla="*/ 0 w 7126134"/>
                <a:gd name="connsiteY0" fmla="*/ 0 h 2143468"/>
                <a:gd name="connsiteX1" fmla="*/ 2818504 w 7126134"/>
                <a:gd name="connsiteY1" fmla="*/ 1807285 h 2143468"/>
                <a:gd name="connsiteX2" fmla="*/ 6476104 w 7126134"/>
                <a:gd name="connsiteY2" fmla="*/ 2065468 h 2143468"/>
                <a:gd name="connsiteX3" fmla="*/ 6970955 w 7126134"/>
                <a:gd name="connsiteY3" fmla="*/ 2140771 h 2143468"/>
                <a:gd name="connsiteX0" fmla="*/ 0 w 7017366"/>
                <a:gd name="connsiteY0" fmla="*/ 0 h 2168506"/>
                <a:gd name="connsiteX1" fmla="*/ 2818504 w 7017366"/>
                <a:gd name="connsiteY1" fmla="*/ 1807285 h 2168506"/>
                <a:gd name="connsiteX2" fmla="*/ 5421854 w 7017366"/>
                <a:gd name="connsiteY2" fmla="*/ 2140771 h 2168506"/>
                <a:gd name="connsiteX3" fmla="*/ 6970955 w 7017366"/>
                <a:gd name="connsiteY3" fmla="*/ 2140771 h 2168506"/>
                <a:gd name="connsiteX0" fmla="*/ 0 w 6944250"/>
                <a:gd name="connsiteY0" fmla="*/ 0 h 2239975"/>
                <a:gd name="connsiteX1" fmla="*/ 2818504 w 6944250"/>
                <a:gd name="connsiteY1" fmla="*/ 1807285 h 2239975"/>
                <a:gd name="connsiteX2" fmla="*/ 5421854 w 6944250"/>
                <a:gd name="connsiteY2" fmla="*/ 2140771 h 2239975"/>
                <a:gd name="connsiteX3" fmla="*/ 6895652 w 6944250"/>
                <a:gd name="connsiteY3" fmla="*/ 2237590 h 2239975"/>
                <a:gd name="connsiteX0" fmla="*/ 0 w 6949314"/>
                <a:gd name="connsiteY0" fmla="*/ 0 h 2244291"/>
                <a:gd name="connsiteX1" fmla="*/ 2019001 w 6949314"/>
                <a:gd name="connsiteY1" fmla="*/ 1537621 h 2244291"/>
                <a:gd name="connsiteX2" fmla="*/ 5421854 w 6949314"/>
                <a:gd name="connsiteY2" fmla="*/ 2140771 h 2244291"/>
                <a:gd name="connsiteX3" fmla="*/ 6895652 w 6949314"/>
                <a:gd name="connsiteY3" fmla="*/ 2237590 h 2244291"/>
                <a:gd name="connsiteX0" fmla="*/ 0 w 6949314"/>
                <a:gd name="connsiteY0" fmla="*/ 0 h 2244291"/>
                <a:gd name="connsiteX1" fmla="*/ 2019001 w 6949314"/>
                <a:gd name="connsiteY1" fmla="*/ 1537621 h 2244291"/>
                <a:gd name="connsiteX2" fmla="*/ 5421854 w 6949314"/>
                <a:gd name="connsiteY2" fmla="*/ 2140771 h 2244291"/>
                <a:gd name="connsiteX3" fmla="*/ 6895652 w 6949314"/>
                <a:gd name="connsiteY3" fmla="*/ 2237590 h 2244291"/>
                <a:gd name="connsiteX0" fmla="*/ 0 w 6948610"/>
                <a:gd name="connsiteY0" fmla="*/ 0 h 2244609"/>
                <a:gd name="connsiteX1" fmla="*/ 2121795 w 6948610"/>
                <a:gd name="connsiteY1" fmla="*/ 1526834 h 2244609"/>
                <a:gd name="connsiteX2" fmla="*/ 5421854 w 6948610"/>
                <a:gd name="connsiteY2" fmla="*/ 2140771 h 2244609"/>
                <a:gd name="connsiteX3" fmla="*/ 6895652 w 6948610"/>
                <a:gd name="connsiteY3" fmla="*/ 2237590 h 2244609"/>
                <a:gd name="connsiteX0" fmla="*/ 0 w 6948610"/>
                <a:gd name="connsiteY0" fmla="*/ 0 h 2244609"/>
                <a:gd name="connsiteX1" fmla="*/ 2121795 w 6948610"/>
                <a:gd name="connsiteY1" fmla="*/ 1526834 h 2244609"/>
                <a:gd name="connsiteX2" fmla="*/ 5421854 w 6948610"/>
                <a:gd name="connsiteY2" fmla="*/ 2140771 h 2244609"/>
                <a:gd name="connsiteX3" fmla="*/ 6895652 w 6948610"/>
                <a:gd name="connsiteY3" fmla="*/ 2237590 h 2244609"/>
                <a:gd name="connsiteX0" fmla="*/ 0 w 6950175"/>
                <a:gd name="connsiteY0" fmla="*/ 0 h 2262830"/>
                <a:gd name="connsiteX1" fmla="*/ 2121795 w 6950175"/>
                <a:gd name="connsiteY1" fmla="*/ 1526834 h 2262830"/>
                <a:gd name="connsiteX2" fmla="*/ 5457647 w 6950175"/>
                <a:gd name="connsiteY2" fmla="*/ 2189672 h 2262830"/>
                <a:gd name="connsiteX3" fmla="*/ 6895652 w 6950175"/>
                <a:gd name="connsiteY3" fmla="*/ 2237590 h 2262830"/>
                <a:gd name="connsiteX0" fmla="*/ 0 w 6895652"/>
                <a:gd name="connsiteY0" fmla="*/ 0 h 2237590"/>
                <a:gd name="connsiteX1" fmla="*/ 2121795 w 6895652"/>
                <a:gd name="connsiteY1" fmla="*/ 1526834 h 2237590"/>
                <a:gd name="connsiteX2" fmla="*/ 5457647 w 6895652"/>
                <a:gd name="connsiteY2" fmla="*/ 2189672 h 2237590"/>
                <a:gd name="connsiteX3" fmla="*/ 6895652 w 6895652"/>
                <a:gd name="connsiteY3" fmla="*/ 2237590 h 2237590"/>
                <a:gd name="connsiteX0" fmla="*/ 0 w 6895652"/>
                <a:gd name="connsiteY0" fmla="*/ 0 h 2237590"/>
                <a:gd name="connsiteX1" fmla="*/ 2121795 w 6895652"/>
                <a:gd name="connsiteY1" fmla="*/ 1526834 h 2237590"/>
                <a:gd name="connsiteX2" fmla="*/ 5457647 w 6895652"/>
                <a:gd name="connsiteY2" fmla="*/ 2189672 h 2237590"/>
                <a:gd name="connsiteX3" fmla="*/ 6895652 w 6895652"/>
                <a:gd name="connsiteY3" fmla="*/ 2237590 h 2237590"/>
                <a:gd name="connsiteX0" fmla="*/ 0 w 6895652"/>
                <a:gd name="connsiteY0" fmla="*/ 0 h 2242663"/>
                <a:gd name="connsiteX1" fmla="*/ 1975008 w 6895652"/>
                <a:gd name="connsiteY1" fmla="*/ 1680306 h 2242663"/>
                <a:gd name="connsiteX2" fmla="*/ 5457647 w 6895652"/>
                <a:gd name="connsiteY2" fmla="*/ 2189672 h 2242663"/>
                <a:gd name="connsiteX3" fmla="*/ 6895652 w 6895652"/>
                <a:gd name="connsiteY3" fmla="*/ 2237590 h 224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5652" h="2242663">
                  <a:moveTo>
                    <a:pt x="0" y="0"/>
                  </a:moveTo>
                  <a:cubicBezTo>
                    <a:pt x="1658470" y="758414"/>
                    <a:pt x="1065400" y="1315361"/>
                    <a:pt x="1975008" y="1680306"/>
                  </a:cubicBezTo>
                  <a:cubicBezTo>
                    <a:pt x="2884616" y="2045251"/>
                    <a:pt x="4637540" y="2096791"/>
                    <a:pt x="5457647" y="2189672"/>
                  </a:cubicBezTo>
                  <a:cubicBezTo>
                    <a:pt x="6277754" y="2282553"/>
                    <a:pt x="6416317" y="2221617"/>
                    <a:pt x="6895652" y="2237590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5760" hangingPunct="0">
                <a:defRPr/>
              </a:pPr>
              <a:endParaRPr lang="ru-RU" sz="1488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7089488" y="3501589"/>
              <a:ext cx="1658871" cy="235526"/>
            </a:xfrm>
            <a:custGeom>
              <a:avLst/>
              <a:gdLst>
                <a:gd name="connsiteX0" fmla="*/ 0 w 1395115"/>
                <a:gd name="connsiteY0" fmla="*/ 0 h 267974"/>
                <a:gd name="connsiteX1" fmla="*/ 1269402 w 1395115"/>
                <a:gd name="connsiteY1" fmla="*/ 247426 h 267974"/>
                <a:gd name="connsiteX2" fmla="*/ 1280160 w 1395115"/>
                <a:gd name="connsiteY2" fmla="*/ 236668 h 26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115" h="267974">
                  <a:moveTo>
                    <a:pt x="0" y="0"/>
                  </a:moveTo>
                  <a:lnTo>
                    <a:pt x="1269402" y="247426"/>
                  </a:lnTo>
                  <a:cubicBezTo>
                    <a:pt x="1482762" y="286871"/>
                    <a:pt x="1381461" y="261769"/>
                    <a:pt x="1280160" y="236668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55760" hangingPunct="0">
                <a:defRPr/>
              </a:pPr>
              <a:endParaRPr lang="ru-RU" sz="1488" b="1" ker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6200000">
              <a:off x="61827" y="2450536"/>
              <a:ext cx="107673" cy="285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1988" tIns="41988" rIns="41988" bIns="41988" numCol="1" spcCol="38100" rtlCol="0" anchor="ctr">
              <a:spAutoFit/>
            </a:bodyPr>
            <a:lstStyle/>
            <a:p>
              <a:pPr algn="ctr" defTabSz="682258" hangingPunct="0">
                <a:defRPr/>
              </a:pPr>
              <a:endParaRPr lang="ru-RU" sz="909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D198F1-7B62-4034-BB3C-B4ADCFD36ABD}"/>
              </a:ext>
            </a:extLst>
          </p:cNvPr>
          <p:cNvSpPr/>
          <p:nvPr/>
        </p:nvSpPr>
        <p:spPr>
          <a:xfrm>
            <a:off x="11414" y="1515534"/>
            <a:ext cx="725033" cy="435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2258" hangingPunct="0">
              <a:defRPr/>
            </a:pPr>
            <a:r>
              <a:rPr lang="ru-RU" sz="744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Количество НС и аварий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61BDA5BC-D03E-416D-B6AF-70E41B97DDE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5793" y="1580709"/>
          <a:ext cx="6399756" cy="19708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8333">
                  <a:extLst>
                    <a:ext uri="{9D8B030D-6E8A-4147-A177-3AD203B41FA5}">
                      <a16:colId xmlns:a16="http://schemas.microsoft.com/office/drawing/2014/main" val="1493455860"/>
                    </a:ext>
                  </a:extLst>
                </a:gridCol>
                <a:gridCol w="1346903">
                  <a:extLst>
                    <a:ext uri="{9D8B030D-6E8A-4147-A177-3AD203B41FA5}">
                      <a16:colId xmlns:a16="http://schemas.microsoft.com/office/drawing/2014/main" val="2513877627"/>
                    </a:ext>
                  </a:extLst>
                </a:gridCol>
                <a:gridCol w="1459718">
                  <a:extLst>
                    <a:ext uri="{9D8B030D-6E8A-4147-A177-3AD203B41FA5}">
                      <a16:colId xmlns:a16="http://schemas.microsoft.com/office/drawing/2014/main" val="1954627384"/>
                    </a:ext>
                  </a:extLst>
                </a:gridCol>
                <a:gridCol w="1302414">
                  <a:extLst>
                    <a:ext uri="{9D8B030D-6E8A-4147-A177-3AD203B41FA5}">
                      <a16:colId xmlns:a16="http://schemas.microsoft.com/office/drawing/2014/main" val="3522734433"/>
                    </a:ext>
                  </a:extLst>
                </a:gridCol>
                <a:gridCol w="1252388">
                  <a:extLst>
                    <a:ext uri="{9D8B030D-6E8A-4147-A177-3AD203B41FA5}">
                      <a16:colId xmlns:a16="http://schemas.microsoft.com/office/drawing/2014/main" val="3827271633"/>
                    </a:ext>
                  </a:extLst>
                </a:gridCol>
              </a:tblGrid>
              <a:tr h="1970823"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75579" marR="75579" marT="37790" marB="37790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75579" marR="75579" marT="37790" marB="377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75579" marR="75579" marT="37790" marB="377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75579" marR="75579" marT="37790" marB="377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75579" marR="75579" marT="37790" marB="3779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4149909"/>
                  </a:ext>
                </a:extLst>
              </a:tr>
            </a:tbl>
          </a:graphicData>
        </a:graphic>
      </p:graphicFrame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4175" y="2401067"/>
            <a:ext cx="164368" cy="207417"/>
          </a:xfrm>
          <a:prstGeom prst="rect">
            <a:avLst/>
          </a:prstGeom>
        </p:spPr>
      </p:pic>
      <p:sp>
        <p:nvSpPr>
          <p:cNvPr id="41" name="Блок-схема: альтернативный процесс 40"/>
          <p:cNvSpPr/>
          <p:nvPr/>
        </p:nvSpPr>
        <p:spPr>
          <a:xfrm>
            <a:off x="1484464" y="2420729"/>
            <a:ext cx="3228042" cy="1785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5760" hangingPunct="0">
              <a:defRPr/>
            </a:pPr>
            <a:endParaRPr lang="ru-RU" sz="682" b="1" ker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30034" y="2392419"/>
            <a:ext cx="808564" cy="224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noAutofit/>
          </a:bodyPr>
          <a:lstStyle/>
          <a:p>
            <a:pPr defTabSz="682258" hangingPunct="0">
              <a:defRPr/>
            </a:pPr>
            <a:r>
              <a:rPr lang="ru-RU" sz="827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Энергетика</a:t>
            </a:r>
          </a:p>
        </p:txBody>
      </p:sp>
      <p:sp>
        <p:nvSpPr>
          <p:cNvPr id="42" name="Блок-схема: альтернативный процесс 41"/>
          <p:cNvSpPr/>
          <p:nvPr/>
        </p:nvSpPr>
        <p:spPr>
          <a:xfrm>
            <a:off x="2398386" y="2683020"/>
            <a:ext cx="1806933" cy="178533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5760" hangingPunct="0">
              <a:defRPr/>
            </a:pPr>
            <a:endParaRPr lang="ru-RU" sz="682" b="1" ker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435222" y="2694630"/>
            <a:ext cx="831306" cy="149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noAutofit/>
          </a:bodyPr>
          <a:lstStyle/>
          <a:p>
            <a:pPr defTabSz="682258" hangingPunct="0">
              <a:defRPr/>
            </a:pPr>
            <a:r>
              <a:rPr lang="ru-RU" sz="827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Нефть и газ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ACCE247-7D6B-4AEA-B1DA-5BE3412B6B2B}"/>
              </a:ext>
            </a:extLst>
          </p:cNvPr>
          <p:cNvCxnSpPr/>
          <p:nvPr/>
        </p:nvCxnSpPr>
        <p:spPr>
          <a:xfrm>
            <a:off x="4569479" y="1044067"/>
            <a:ext cx="0" cy="2759856"/>
          </a:xfrm>
          <a:prstGeom prst="line">
            <a:avLst/>
          </a:prstGeom>
          <a:noFill/>
          <a:ln w="28575" cap="flat">
            <a:solidFill>
              <a:schemeClr val="accent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67" y="2125540"/>
            <a:ext cx="181622" cy="203862"/>
          </a:xfrm>
          <a:prstGeom prst="rect">
            <a:avLst/>
          </a:prstGeom>
          <a:solidFill>
            <a:srgbClr val="3EA3CB"/>
          </a:solidFill>
        </p:spPr>
      </p:pic>
      <p:sp>
        <p:nvSpPr>
          <p:cNvPr id="40" name="Блок-схема: альтернативный процесс 39"/>
          <p:cNvSpPr/>
          <p:nvPr/>
        </p:nvSpPr>
        <p:spPr>
          <a:xfrm>
            <a:off x="986421" y="2164319"/>
            <a:ext cx="2100769" cy="178533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5760" hangingPunct="0">
              <a:defRPr/>
            </a:pPr>
            <a:endParaRPr lang="ru-RU" sz="682" b="1" ker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16583" y="2183464"/>
            <a:ext cx="920961" cy="1189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noAutofit/>
          </a:bodyPr>
          <a:lstStyle/>
          <a:p>
            <a:pPr algn="ctr" defTabSz="682258" hangingPunct="0">
              <a:defRPr/>
            </a:pPr>
            <a:r>
              <a:rPr lang="ru-RU" sz="827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Металлургия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514030" y="3169305"/>
            <a:ext cx="1714570" cy="199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58" hangingPunct="0">
              <a:defRPr/>
            </a:pPr>
            <a:r>
              <a:rPr lang="ru-RU" sz="744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Уровень травматизма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046527" y="2082598"/>
            <a:ext cx="1530124" cy="3138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58" hangingPunct="0">
              <a:defRPr/>
            </a:pPr>
            <a:r>
              <a:rPr lang="ru-RU" sz="744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Средний уровень культуры безопасности по отраслям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9697" y="706532"/>
            <a:ext cx="2600131" cy="5428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58" hangingPunct="0">
              <a:defRPr/>
            </a:pPr>
            <a:r>
              <a:rPr lang="ru-RU" sz="992" b="1" kern="0" dirty="0">
                <a:solidFill>
                  <a:prstClr val="white">
                    <a:lumMod val="6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Стратегия 0 «Думать о безопасности»</a:t>
            </a:r>
          </a:p>
          <a:p>
            <a:pPr algn="ctr" defTabSz="682258" hangingPunct="0">
              <a:defRPr/>
            </a:pPr>
            <a:r>
              <a:rPr lang="ru-RU" sz="992" b="1" kern="0" dirty="0">
                <a:solidFill>
                  <a:prstClr val="white">
                    <a:lumMod val="6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«Безопасность 0»</a:t>
            </a:r>
          </a:p>
        </p:txBody>
      </p:sp>
    </p:spTree>
    <p:extLst>
      <p:ext uri="{BB962C8B-B14F-4D97-AF65-F5344CB8AC3E}">
        <p14:creationId xmlns:p14="http://schemas.microsoft.com/office/powerpoint/2010/main" val="26326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6"/>
          </p:nvPr>
        </p:nvSpPr>
        <p:spPr>
          <a:xfrm>
            <a:off x="6238375" y="627120"/>
            <a:ext cx="978434" cy="192997"/>
          </a:xfrm>
        </p:spPr>
        <p:txBody>
          <a:bodyPr>
            <a:normAutofit/>
          </a:bodyPr>
          <a:lstStyle/>
          <a:p>
            <a:r>
              <a:rPr lang="ru-RU" sz="600" dirty="0" smtClean="0"/>
              <a:t>Исследование 2018 г.  </a:t>
            </a:r>
            <a:endParaRPr lang="ru-RU" sz="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361092" y="248482"/>
            <a:ext cx="6814408" cy="296165"/>
          </a:xfrm>
        </p:spPr>
        <p:txBody>
          <a:bodyPr/>
          <a:lstStyle/>
          <a:p>
            <a:r>
              <a:rPr lang="ru-RU" spc="-5" dirty="0">
                <a:solidFill>
                  <a:srgbClr val="507394"/>
                </a:solidFill>
              </a:rPr>
              <a:t>ВЗАИМОСВЯЗЬ</a:t>
            </a:r>
            <a:r>
              <a:rPr lang="ru-RU" spc="-65" dirty="0">
                <a:solidFill>
                  <a:srgbClr val="507394"/>
                </a:solidFill>
              </a:rPr>
              <a:t> </a:t>
            </a:r>
            <a:r>
              <a:rPr lang="ru-RU" spc="-5" dirty="0">
                <a:solidFill>
                  <a:srgbClr val="507394"/>
                </a:solidFill>
              </a:rPr>
              <a:t>КУЛЬТУРЫ </a:t>
            </a:r>
            <a:r>
              <a:rPr lang="ru-RU" spc="-600" dirty="0">
                <a:solidFill>
                  <a:srgbClr val="507394"/>
                </a:solidFill>
              </a:rPr>
              <a:t> </a:t>
            </a:r>
            <a:r>
              <a:rPr lang="ru-RU" spc="-5" dirty="0">
                <a:solidFill>
                  <a:srgbClr val="507394"/>
                </a:solidFill>
              </a:rPr>
              <a:t>БЕЗОПАСНОСТИ </a:t>
            </a:r>
            <a:r>
              <a:rPr lang="ru-RU" dirty="0">
                <a:solidFill>
                  <a:srgbClr val="507394"/>
                </a:solidFill>
              </a:rPr>
              <a:t>И </a:t>
            </a:r>
            <a:r>
              <a:rPr lang="ru-RU" spc="-5" dirty="0">
                <a:solidFill>
                  <a:srgbClr val="507394"/>
                </a:solidFill>
              </a:rPr>
              <a:t>ОБЩЕЙ </a:t>
            </a:r>
            <a:r>
              <a:rPr lang="ru-RU" spc="-605" dirty="0">
                <a:solidFill>
                  <a:srgbClr val="507394"/>
                </a:solidFill>
              </a:rPr>
              <a:t> </a:t>
            </a:r>
            <a:r>
              <a:rPr lang="ru-RU" spc="-5" dirty="0">
                <a:solidFill>
                  <a:srgbClr val="507394"/>
                </a:solidFill>
              </a:rPr>
              <a:t>ОРГАНИЗАЦИОННОЙ </a:t>
            </a:r>
            <a:r>
              <a:rPr lang="ru-RU" dirty="0">
                <a:solidFill>
                  <a:srgbClr val="507394"/>
                </a:solidFill>
              </a:rPr>
              <a:t> </a:t>
            </a:r>
            <a:r>
              <a:rPr lang="ru-RU" spc="-5" dirty="0" smtClean="0">
                <a:solidFill>
                  <a:srgbClr val="507394"/>
                </a:solidFill>
              </a:rPr>
              <a:t>КУЛЬТУРЫ</a:t>
            </a:r>
            <a:endParaRPr lang="ru-RU" dirty="0"/>
          </a:p>
        </p:txBody>
      </p:sp>
      <p:sp>
        <p:nvSpPr>
          <p:cNvPr id="5" name="object 20"/>
          <p:cNvSpPr txBox="1"/>
          <p:nvPr/>
        </p:nvSpPr>
        <p:spPr>
          <a:xfrm>
            <a:off x="5091197" y="939540"/>
            <a:ext cx="147828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Microsoft Sans Serif"/>
                <a:cs typeface="Microsoft Sans Serif"/>
              </a:rPr>
              <a:t>УРОВНИ</a:t>
            </a:r>
            <a:r>
              <a:rPr sz="800" spc="-4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РАЗВИТИЯ</a:t>
            </a:r>
            <a:endParaRPr sz="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800" b="1" spc="-5" dirty="0">
                <a:solidFill>
                  <a:srgbClr val="507394"/>
                </a:solidFill>
                <a:latin typeface="Arial"/>
                <a:cs typeface="Arial"/>
              </a:rPr>
              <a:t>КУЛЬТУРЫ</a:t>
            </a:r>
            <a:r>
              <a:rPr sz="800" b="1" spc="-10" dirty="0">
                <a:solidFill>
                  <a:srgbClr val="507394"/>
                </a:solidFill>
                <a:latin typeface="Arial"/>
                <a:cs typeface="Arial"/>
              </a:rPr>
              <a:t> БЕЗОПАСНОСТИ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21"/>
          <p:cNvSpPr txBox="1"/>
          <p:nvPr/>
        </p:nvSpPr>
        <p:spPr>
          <a:xfrm>
            <a:off x="4991503" y="1507087"/>
            <a:ext cx="1831339" cy="2279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9085" marR="5080" indent="-287020">
              <a:lnSpc>
                <a:spcPts val="760"/>
              </a:lnSpc>
              <a:spcBef>
                <a:spcPts val="185"/>
              </a:spcBef>
            </a:pPr>
            <a:r>
              <a:rPr sz="700" spc="-5" dirty="0">
                <a:latin typeface="Tahoma"/>
                <a:cs typeface="Tahoma"/>
              </a:rPr>
              <a:t>Я отвечаю</a:t>
            </a:r>
            <a:r>
              <a:rPr sz="700" spc="-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не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только </a:t>
            </a:r>
            <a:r>
              <a:rPr sz="700" dirty="0">
                <a:latin typeface="Tahoma"/>
                <a:cs typeface="Tahoma"/>
              </a:rPr>
              <a:t>за </a:t>
            </a:r>
            <a:r>
              <a:rPr sz="700" spc="-5" dirty="0">
                <a:latin typeface="Tahoma"/>
                <a:cs typeface="Tahoma"/>
              </a:rPr>
              <a:t>свою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безопасность, </a:t>
            </a:r>
            <a:r>
              <a:rPr sz="700" spc="-204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но и</a:t>
            </a:r>
            <a:r>
              <a:rPr sz="700" spc="5" dirty="0">
                <a:latin typeface="Tahoma"/>
                <a:cs typeface="Tahoma"/>
              </a:rPr>
              <a:t> </a:t>
            </a:r>
            <a:r>
              <a:rPr sz="700" dirty="0">
                <a:latin typeface="Tahoma"/>
                <a:cs typeface="Tahoma"/>
              </a:rPr>
              <a:t>за </a:t>
            </a:r>
            <a:r>
              <a:rPr sz="700" spc="-5" dirty="0">
                <a:latin typeface="Tahoma"/>
                <a:cs typeface="Tahoma"/>
              </a:rPr>
              <a:t>коллег</a:t>
            </a:r>
            <a:r>
              <a:rPr sz="700" spc="-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и</a:t>
            </a:r>
            <a:r>
              <a:rPr sz="700" spc="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подрядчиков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7" name="object 22"/>
          <p:cNvSpPr txBox="1"/>
          <p:nvPr/>
        </p:nvSpPr>
        <p:spPr>
          <a:xfrm>
            <a:off x="4989912" y="2073503"/>
            <a:ext cx="1831339" cy="2279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617220" marR="5080" indent="-605155">
              <a:lnSpc>
                <a:spcPts val="760"/>
              </a:lnSpc>
              <a:spcBef>
                <a:spcPts val="185"/>
              </a:spcBef>
            </a:pPr>
            <a:r>
              <a:rPr sz="700" spc="-5" dirty="0">
                <a:latin typeface="Tahoma"/>
                <a:cs typeface="Tahoma"/>
              </a:rPr>
              <a:t>Я отвечаю</a:t>
            </a:r>
            <a:r>
              <a:rPr sz="700" spc="-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не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только </a:t>
            </a:r>
            <a:r>
              <a:rPr sz="700" dirty="0">
                <a:latin typeface="Tahoma"/>
                <a:cs typeface="Tahoma"/>
              </a:rPr>
              <a:t>за </a:t>
            </a:r>
            <a:r>
              <a:rPr sz="700" spc="-5" dirty="0">
                <a:latin typeface="Tahoma"/>
                <a:cs typeface="Tahoma"/>
              </a:rPr>
              <a:t>свою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безопасность, </a:t>
            </a:r>
            <a:r>
              <a:rPr sz="700" spc="-204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но и</a:t>
            </a:r>
            <a:r>
              <a:rPr sz="700" spc="5" dirty="0">
                <a:latin typeface="Tahoma"/>
                <a:cs typeface="Tahoma"/>
              </a:rPr>
              <a:t> </a:t>
            </a:r>
            <a:r>
              <a:rPr sz="700" dirty="0">
                <a:latin typeface="Tahoma"/>
                <a:cs typeface="Tahoma"/>
              </a:rPr>
              <a:t>за </a:t>
            </a:r>
            <a:r>
              <a:rPr sz="700" spc="-5" dirty="0">
                <a:latin typeface="Tahoma"/>
                <a:cs typeface="Tahoma"/>
              </a:rPr>
              <a:t>коллег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23"/>
          <p:cNvSpPr txBox="1"/>
          <p:nvPr/>
        </p:nvSpPr>
        <p:spPr>
          <a:xfrm>
            <a:off x="5216992" y="2672713"/>
            <a:ext cx="13760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Tahoma"/>
                <a:cs typeface="Tahoma"/>
              </a:rPr>
              <a:t>Я</a:t>
            </a:r>
            <a:r>
              <a:rPr sz="700" spc="-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отвечаю</a:t>
            </a:r>
            <a:r>
              <a:rPr sz="700" spc="-10" dirty="0">
                <a:latin typeface="Tahoma"/>
                <a:cs typeface="Tahoma"/>
              </a:rPr>
              <a:t> </a:t>
            </a:r>
            <a:r>
              <a:rPr sz="700" dirty="0">
                <a:latin typeface="Tahoma"/>
                <a:cs typeface="Tahoma"/>
              </a:rPr>
              <a:t>за</a:t>
            </a:r>
            <a:r>
              <a:rPr sz="700" spc="-5" dirty="0">
                <a:latin typeface="Tahoma"/>
                <a:cs typeface="Tahoma"/>
              </a:rPr>
              <a:t> свою безопасность</a:t>
            </a:r>
            <a:endParaRPr sz="700">
              <a:latin typeface="Tahoma"/>
              <a:cs typeface="Tahoma"/>
            </a:endParaRPr>
          </a:p>
        </p:txBody>
      </p:sp>
      <p:sp>
        <p:nvSpPr>
          <p:cNvPr id="9" name="object 24"/>
          <p:cNvSpPr txBox="1"/>
          <p:nvPr/>
        </p:nvSpPr>
        <p:spPr>
          <a:xfrm>
            <a:off x="4941120" y="3198733"/>
            <a:ext cx="19291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Tahoma"/>
                <a:cs typeface="Tahoma"/>
              </a:rPr>
              <a:t>За мою</a:t>
            </a:r>
            <a:r>
              <a:rPr sz="700" spc="5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безопасность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отвечает</a:t>
            </a:r>
            <a:r>
              <a:rPr sz="700" spc="-3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мой</a:t>
            </a:r>
            <a:r>
              <a:rPr sz="700" spc="5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начальник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0" name="object 25"/>
          <p:cNvSpPr txBox="1"/>
          <p:nvPr/>
        </p:nvSpPr>
        <p:spPr>
          <a:xfrm>
            <a:off x="4953141" y="3686480"/>
            <a:ext cx="1851660" cy="2279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8585" marR="5080" indent="-96520">
              <a:lnSpc>
                <a:spcPts val="760"/>
              </a:lnSpc>
              <a:spcBef>
                <a:spcPts val="185"/>
              </a:spcBef>
            </a:pPr>
            <a:r>
              <a:rPr sz="700" spc="-5" dirty="0">
                <a:latin typeface="Tahoma"/>
                <a:cs typeface="Tahoma"/>
              </a:rPr>
              <a:t>За безопасность никто не отвечает, главное </a:t>
            </a:r>
            <a:r>
              <a:rPr sz="700" spc="-204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чтобы</a:t>
            </a:r>
            <a:r>
              <a:rPr sz="700" spc="-15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не</a:t>
            </a:r>
            <a:r>
              <a:rPr sz="700" spc="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поймали</a:t>
            </a:r>
            <a:r>
              <a:rPr sz="700" spc="15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во</a:t>
            </a:r>
            <a:r>
              <a:rPr sz="700" spc="-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время</a:t>
            </a:r>
            <a:r>
              <a:rPr sz="700" spc="5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нарушений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1" name="object 26"/>
          <p:cNvSpPr/>
          <p:nvPr/>
        </p:nvSpPr>
        <p:spPr>
          <a:xfrm>
            <a:off x="552467" y="3469256"/>
            <a:ext cx="2131060" cy="233679"/>
          </a:xfrm>
          <a:custGeom>
            <a:avLst/>
            <a:gdLst/>
            <a:ahLst/>
            <a:cxnLst/>
            <a:rect l="l" t="t" r="r" b="b"/>
            <a:pathLst>
              <a:path w="2131060" h="233679">
                <a:moveTo>
                  <a:pt x="2130552" y="0"/>
                </a:moveTo>
                <a:lnTo>
                  <a:pt x="0" y="0"/>
                </a:lnTo>
                <a:lnTo>
                  <a:pt x="0" y="233172"/>
                </a:lnTo>
                <a:lnTo>
                  <a:pt x="2130552" y="233172"/>
                </a:lnTo>
                <a:lnTo>
                  <a:pt x="2130552" y="0"/>
                </a:lnTo>
                <a:close/>
              </a:path>
            </a:pathLst>
          </a:custGeom>
          <a:solidFill>
            <a:srgbClr val="9745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7"/>
          <p:cNvSpPr txBox="1"/>
          <p:nvPr/>
        </p:nvSpPr>
        <p:spPr>
          <a:xfrm>
            <a:off x="1161088" y="3517972"/>
            <a:ext cx="91376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ПРИНАДЛЕЖНОСТЬ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28"/>
          <p:cNvSpPr/>
          <p:nvPr/>
        </p:nvSpPr>
        <p:spPr>
          <a:xfrm>
            <a:off x="4815096" y="3469256"/>
            <a:ext cx="2129155" cy="233679"/>
          </a:xfrm>
          <a:custGeom>
            <a:avLst/>
            <a:gdLst/>
            <a:ahLst/>
            <a:cxnLst/>
            <a:rect l="l" t="t" r="r" b="b"/>
            <a:pathLst>
              <a:path w="2129154" h="233679">
                <a:moveTo>
                  <a:pt x="2129028" y="0"/>
                </a:moveTo>
                <a:lnTo>
                  <a:pt x="0" y="0"/>
                </a:lnTo>
                <a:lnTo>
                  <a:pt x="0" y="233172"/>
                </a:lnTo>
                <a:lnTo>
                  <a:pt x="2129028" y="233172"/>
                </a:lnTo>
                <a:lnTo>
                  <a:pt x="212902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9"/>
          <p:cNvSpPr txBox="1"/>
          <p:nvPr/>
        </p:nvSpPr>
        <p:spPr>
          <a:xfrm>
            <a:off x="5436404" y="3517972"/>
            <a:ext cx="8864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ПАТОЛОГИЧЕСКИЙ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5" name="object 30"/>
          <p:cNvGrpSpPr/>
          <p:nvPr/>
        </p:nvGrpSpPr>
        <p:grpSpPr>
          <a:xfrm>
            <a:off x="552467" y="1818764"/>
            <a:ext cx="4307205" cy="1811020"/>
            <a:chOff x="545591" y="4227575"/>
            <a:chExt cx="4307205" cy="1811020"/>
          </a:xfrm>
        </p:grpSpPr>
        <p:pic>
          <p:nvPicPr>
            <p:cNvPr id="16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136" y="5951222"/>
              <a:ext cx="2240394" cy="86865"/>
            </a:xfrm>
            <a:prstGeom prst="rect">
              <a:avLst/>
            </a:prstGeom>
          </p:spPr>
        </p:pic>
        <p:sp>
          <p:nvSpPr>
            <p:cNvPr id="17" name="object 32"/>
            <p:cNvSpPr/>
            <p:nvPr/>
          </p:nvSpPr>
          <p:spPr>
            <a:xfrm>
              <a:off x="545591" y="4227575"/>
              <a:ext cx="2131060" cy="233679"/>
            </a:xfrm>
            <a:custGeom>
              <a:avLst/>
              <a:gdLst/>
              <a:ahLst/>
              <a:cxnLst/>
              <a:rect l="l" t="t" r="r" b="b"/>
              <a:pathLst>
                <a:path w="2131060" h="233679">
                  <a:moveTo>
                    <a:pt x="2130552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2130552" y="233172"/>
                  </a:lnTo>
                  <a:lnTo>
                    <a:pt x="2130552" y="0"/>
                  </a:lnTo>
                  <a:close/>
                </a:path>
              </a:pathLst>
            </a:custGeom>
            <a:solidFill>
              <a:srgbClr val="FF6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33"/>
          <p:cNvSpPr txBox="1"/>
          <p:nvPr/>
        </p:nvSpPr>
        <p:spPr>
          <a:xfrm>
            <a:off x="1453667" y="1867602"/>
            <a:ext cx="3276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СПЕХ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9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31203" y="1812668"/>
            <a:ext cx="4312919" cy="233172"/>
          </a:xfrm>
          <a:prstGeom prst="rect">
            <a:avLst/>
          </a:prstGeom>
        </p:spPr>
      </p:pic>
      <p:sp>
        <p:nvSpPr>
          <p:cNvPr id="20" name="object 35"/>
          <p:cNvSpPr txBox="1"/>
          <p:nvPr/>
        </p:nvSpPr>
        <p:spPr>
          <a:xfrm>
            <a:off x="5514162" y="1861660"/>
            <a:ext cx="7296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ПРОАКТИВНЫЙ</a:t>
            </a:r>
            <a:endParaRPr sz="700">
              <a:latin typeface="Arial"/>
              <a:cs typeface="Arial"/>
            </a:endParaRPr>
          </a:p>
        </p:txBody>
      </p:sp>
      <p:sp>
        <p:nvSpPr>
          <p:cNvPr id="21" name="object 36"/>
          <p:cNvSpPr/>
          <p:nvPr/>
        </p:nvSpPr>
        <p:spPr>
          <a:xfrm>
            <a:off x="552467" y="2368928"/>
            <a:ext cx="2131060" cy="234950"/>
          </a:xfrm>
          <a:custGeom>
            <a:avLst/>
            <a:gdLst/>
            <a:ahLst/>
            <a:cxnLst/>
            <a:rect l="l" t="t" r="r" b="b"/>
            <a:pathLst>
              <a:path w="2131060" h="234950">
                <a:moveTo>
                  <a:pt x="2130552" y="0"/>
                </a:moveTo>
                <a:lnTo>
                  <a:pt x="0" y="0"/>
                </a:lnTo>
                <a:lnTo>
                  <a:pt x="0" y="234696"/>
                </a:lnTo>
                <a:lnTo>
                  <a:pt x="2130552" y="234696"/>
                </a:lnTo>
                <a:lnTo>
                  <a:pt x="2130552" y="0"/>
                </a:lnTo>
                <a:close/>
              </a:path>
            </a:pathLst>
          </a:custGeom>
          <a:solidFill>
            <a:srgbClr val="006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 txBox="1"/>
          <p:nvPr/>
        </p:nvSpPr>
        <p:spPr>
          <a:xfrm>
            <a:off x="1385118" y="2419228"/>
            <a:ext cx="46672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ПР</a:t>
            </a: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ВИЛА</a:t>
            </a:r>
            <a:endParaRPr sz="700">
              <a:latin typeface="Arial"/>
              <a:cs typeface="Arial"/>
            </a:endParaRPr>
          </a:p>
        </p:txBody>
      </p:sp>
      <p:pic>
        <p:nvPicPr>
          <p:cNvPr id="23" name="object 3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28155" y="2364356"/>
            <a:ext cx="4315967" cy="233172"/>
          </a:xfrm>
          <a:prstGeom prst="rect">
            <a:avLst/>
          </a:prstGeom>
        </p:spPr>
      </p:pic>
      <p:sp>
        <p:nvSpPr>
          <p:cNvPr id="24" name="object 39"/>
          <p:cNvSpPr txBox="1"/>
          <p:nvPr/>
        </p:nvSpPr>
        <p:spPr>
          <a:xfrm>
            <a:off x="5495841" y="2413286"/>
            <a:ext cx="7664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ВОВЛЕКАЮЩИЙ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552467" y="2919092"/>
            <a:ext cx="2131060" cy="231775"/>
          </a:xfrm>
          <a:custGeom>
            <a:avLst/>
            <a:gdLst/>
            <a:ahLst/>
            <a:cxnLst/>
            <a:rect l="l" t="t" r="r" b="b"/>
            <a:pathLst>
              <a:path w="2131060" h="231775">
                <a:moveTo>
                  <a:pt x="2130552" y="0"/>
                </a:moveTo>
                <a:lnTo>
                  <a:pt x="0" y="0"/>
                </a:lnTo>
                <a:lnTo>
                  <a:pt x="0" y="231648"/>
                </a:lnTo>
                <a:lnTo>
                  <a:pt x="2130552" y="231648"/>
                </a:lnTo>
                <a:lnTo>
                  <a:pt x="2130552" y="0"/>
                </a:lnTo>
                <a:close/>
              </a:path>
            </a:pathLst>
          </a:custGeom>
          <a:solidFill>
            <a:srgbClr val="ED1A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1"/>
          <p:cNvSpPr txBox="1"/>
          <p:nvPr/>
        </p:nvSpPr>
        <p:spPr>
          <a:xfrm>
            <a:off x="552467" y="2919092"/>
            <a:ext cx="2131060" cy="23177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75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СИЛА</a:t>
            </a:r>
            <a:endParaRPr sz="700">
              <a:latin typeface="Arial"/>
              <a:cs typeface="Arial"/>
            </a:endParaRPr>
          </a:p>
        </p:txBody>
      </p:sp>
      <p:pic>
        <p:nvPicPr>
          <p:cNvPr id="27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5096" y="2923664"/>
            <a:ext cx="2129027" cy="233172"/>
          </a:xfrm>
          <a:prstGeom prst="rect">
            <a:avLst/>
          </a:prstGeom>
        </p:spPr>
      </p:pic>
      <p:sp>
        <p:nvSpPr>
          <p:cNvPr id="28" name="object 43"/>
          <p:cNvSpPr txBox="1"/>
          <p:nvPr/>
        </p:nvSpPr>
        <p:spPr>
          <a:xfrm>
            <a:off x="5550706" y="2973107"/>
            <a:ext cx="6559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РЕАКТИВНЫЙ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9" name="object 44"/>
          <p:cNvGrpSpPr/>
          <p:nvPr/>
        </p:nvGrpSpPr>
        <p:grpSpPr>
          <a:xfrm>
            <a:off x="552467" y="1273172"/>
            <a:ext cx="4303395" cy="1812289"/>
            <a:chOff x="545591" y="3681983"/>
            <a:chExt cx="4303395" cy="1812289"/>
          </a:xfrm>
        </p:grpSpPr>
        <p:sp>
          <p:nvSpPr>
            <p:cNvPr id="30" name="object 45"/>
            <p:cNvSpPr/>
            <p:nvPr/>
          </p:nvSpPr>
          <p:spPr>
            <a:xfrm>
              <a:off x="2667755" y="5450585"/>
              <a:ext cx="2138045" cy="0"/>
            </a:xfrm>
            <a:custGeom>
              <a:avLst/>
              <a:gdLst/>
              <a:ahLst/>
              <a:cxnLst/>
              <a:rect l="l" t="t" r="r" b="b"/>
              <a:pathLst>
                <a:path w="2138045">
                  <a:moveTo>
                    <a:pt x="2137702" y="0"/>
                  </a:moveTo>
                  <a:lnTo>
                    <a:pt x="2094268" y="0"/>
                  </a:lnTo>
                  <a:lnTo>
                    <a:pt x="43434" y="0"/>
                  </a:lnTo>
                  <a:lnTo>
                    <a:pt x="0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6"/>
            <p:cNvSpPr/>
            <p:nvPr/>
          </p:nvSpPr>
          <p:spPr>
            <a:xfrm>
              <a:off x="2624315" y="5407164"/>
              <a:ext cx="2225040" cy="86995"/>
            </a:xfrm>
            <a:custGeom>
              <a:avLst/>
              <a:gdLst/>
              <a:ahLst/>
              <a:cxnLst/>
              <a:rect l="l" t="t" r="r" b="b"/>
              <a:pathLst>
                <a:path w="2225040" h="86995">
                  <a:moveTo>
                    <a:pt x="86868" y="43434"/>
                  </a:moveTo>
                  <a:lnTo>
                    <a:pt x="43434" y="0"/>
                  </a:lnTo>
                  <a:lnTo>
                    <a:pt x="0" y="43434"/>
                  </a:lnTo>
                  <a:lnTo>
                    <a:pt x="43434" y="86868"/>
                  </a:lnTo>
                  <a:lnTo>
                    <a:pt x="86868" y="43434"/>
                  </a:lnTo>
                  <a:close/>
                </a:path>
                <a:path w="2225040" h="86995">
                  <a:moveTo>
                    <a:pt x="2224570" y="43434"/>
                  </a:moveTo>
                  <a:lnTo>
                    <a:pt x="2181136" y="0"/>
                  </a:lnTo>
                  <a:lnTo>
                    <a:pt x="2137702" y="43434"/>
                  </a:lnTo>
                  <a:lnTo>
                    <a:pt x="2181136" y="86868"/>
                  </a:lnTo>
                  <a:lnTo>
                    <a:pt x="2224570" y="4343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7"/>
            <p:cNvSpPr/>
            <p:nvPr/>
          </p:nvSpPr>
          <p:spPr>
            <a:xfrm>
              <a:off x="545591" y="3681983"/>
              <a:ext cx="2131060" cy="233679"/>
            </a:xfrm>
            <a:custGeom>
              <a:avLst/>
              <a:gdLst/>
              <a:ahLst/>
              <a:cxnLst/>
              <a:rect l="l" t="t" r="r" b="b"/>
              <a:pathLst>
                <a:path w="2131060" h="233679">
                  <a:moveTo>
                    <a:pt x="2130552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2130552" y="233172"/>
                  </a:lnTo>
                  <a:lnTo>
                    <a:pt x="2130552" y="0"/>
                  </a:lnTo>
                  <a:close/>
                </a:path>
              </a:pathLst>
            </a:custGeom>
            <a:solidFill>
              <a:srgbClr val="43B8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48"/>
          <p:cNvSpPr txBox="1"/>
          <p:nvPr/>
        </p:nvSpPr>
        <p:spPr>
          <a:xfrm>
            <a:off x="1357687" y="1322736"/>
            <a:ext cx="5207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СОГЛАСИЕ</a:t>
            </a:r>
            <a:endParaRPr sz="700">
              <a:latin typeface="Arial"/>
              <a:cs typeface="Arial"/>
            </a:endParaRPr>
          </a:p>
        </p:txBody>
      </p:sp>
      <p:pic>
        <p:nvPicPr>
          <p:cNvPr id="34" name="object 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28155" y="1268600"/>
            <a:ext cx="4315967" cy="231648"/>
          </a:xfrm>
          <a:prstGeom prst="rect">
            <a:avLst/>
          </a:prstGeom>
        </p:spPr>
      </p:pic>
      <p:sp>
        <p:nvSpPr>
          <p:cNvPr id="35" name="object 50"/>
          <p:cNvSpPr txBox="1"/>
          <p:nvPr/>
        </p:nvSpPr>
        <p:spPr>
          <a:xfrm>
            <a:off x="5268766" y="1316794"/>
            <a:ext cx="121983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СОВЕРШЕНСТВУЮЩИЙСЯ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64"/>
          <p:cNvSpPr txBox="1"/>
          <p:nvPr/>
        </p:nvSpPr>
        <p:spPr>
          <a:xfrm>
            <a:off x="708262" y="1507087"/>
            <a:ext cx="1831339" cy="2279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9085" marR="5080" indent="-287020">
              <a:lnSpc>
                <a:spcPts val="760"/>
              </a:lnSpc>
              <a:spcBef>
                <a:spcPts val="185"/>
              </a:spcBef>
            </a:pPr>
            <a:r>
              <a:rPr sz="700" spc="-5" dirty="0">
                <a:latin typeface="Tahoma"/>
                <a:cs typeface="Tahoma"/>
              </a:rPr>
              <a:t>Я отвечаю</a:t>
            </a:r>
            <a:r>
              <a:rPr sz="700" spc="-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не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только </a:t>
            </a:r>
            <a:r>
              <a:rPr sz="700" dirty="0">
                <a:latin typeface="Tahoma"/>
                <a:cs typeface="Tahoma"/>
              </a:rPr>
              <a:t>за </a:t>
            </a:r>
            <a:r>
              <a:rPr sz="700" spc="-5" dirty="0">
                <a:latin typeface="Tahoma"/>
                <a:cs typeface="Tahoma"/>
              </a:rPr>
              <a:t>свою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безопасность, </a:t>
            </a:r>
            <a:r>
              <a:rPr sz="700" spc="-204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но и</a:t>
            </a:r>
            <a:r>
              <a:rPr sz="700" spc="5" dirty="0">
                <a:latin typeface="Tahoma"/>
                <a:cs typeface="Tahoma"/>
              </a:rPr>
              <a:t> </a:t>
            </a:r>
            <a:r>
              <a:rPr sz="700" dirty="0">
                <a:latin typeface="Tahoma"/>
                <a:cs typeface="Tahoma"/>
              </a:rPr>
              <a:t>за </a:t>
            </a:r>
            <a:r>
              <a:rPr sz="700" spc="-5" dirty="0">
                <a:latin typeface="Tahoma"/>
                <a:cs typeface="Tahoma"/>
              </a:rPr>
              <a:t>коллег</a:t>
            </a:r>
            <a:r>
              <a:rPr sz="700" spc="-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и</a:t>
            </a:r>
            <a:r>
              <a:rPr sz="700" spc="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подрядчиков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7" name="object 65"/>
          <p:cNvSpPr txBox="1"/>
          <p:nvPr/>
        </p:nvSpPr>
        <p:spPr>
          <a:xfrm>
            <a:off x="831569" y="2073503"/>
            <a:ext cx="1581150" cy="2279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67055" marR="5080" indent="-554990">
              <a:lnSpc>
                <a:spcPts val="760"/>
              </a:lnSpc>
              <a:spcBef>
                <a:spcPts val="185"/>
              </a:spcBef>
            </a:pPr>
            <a:r>
              <a:rPr sz="700" spc="-5" dirty="0">
                <a:latin typeface="Tahoma"/>
                <a:cs typeface="Tahoma"/>
              </a:rPr>
              <a:t>Потому</a:t>
            </a:r>
            <a:r>
              <a:rPr sz="700" spc="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что</a:t>
            </a:r>
            <a:r>
              <a:rPr sz="700" spc="-10" dirty="0">
                <a:latin typeface="Tahoma"/>
                <a:cs typeface="Tahoma"/>
              </a:rPr>
              <a:t> это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ведет к</a:t>
            </a:r>
            <a:r>
              <a:rPr sz="700" spc="15" dirty="0">
                <a:latin typeface="Tahoma"/>
                <a:cs typeface="Tahoma"/>
              </a:rPr>
              <a:t> </a:t>
            </a:r>
            <a:r>
              <a:rPr sz="700" spc="-10" dirty="0">
                <a:latin typeface="Tahoma"/>
                <a:cs typeface="Tahoma"/>
              </a:rPr>
              <a:t>выдающемуся </a:t>
            </a:r>
            <a:r>
              <a:rPr sz="700" spc="-204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результату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8" name="object 66"/>
          <p:cNvSpPr txBox="1"/>
          <p:nvPr/>
        </p:nvSpPr>
        <p:spPr>
          <a:xfrm>
            <a:off x="1037346" y="2672713"/>
            <a:ext cx="116903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Tahoma"/>
                <a:cs typeface="Tahoma"/>
              </a:rPr>
              <a:t>Потому что</a:t>
            </a:r>
            <a:r>
              <a:rPr sz="700" spc="-25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таковы </a:t>
            </a:r>
            <a:r>
              <a:rPr sz="700" spc="-10" dirty="0">
                <a:latin typeface="Tahoma"/>
                <a:cs typeface="Tahoma"/>
              </a:rPr>
              <a:t>правила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9" name="object 67"/>
          <p:cNvSpPr txBox="1"/>
          <p:nvPr/>
        </p:nvSpPr>
        <p:spPr>
          <a:xfrm>
            <a:off x="1096745" y="3198733"/>
            <a:ext cx="10496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Tahoma"/>
                <a:cs typeface="Tahoma"/>
              </a:rPr>
              <a:t>Потому</a:t>
            </a:r>
            <a:r>
              <a:rPr sz="70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что</a:t>
            </a:r>
            <a:r>
              <a:rPr sz="700" spc="-2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я</a:t>
            </a:r>
            <a:r>
              <a:rPr sz="700" spc="5" dirty="0">
                <a:latin typeface="Tahoma"/>
                <a:cs typeface="Tahoma"/>
              </a:rPr>
              <a:t> </a:t>
            </a:r>
            <a:r>
              <a:rPr sz="700" spc="-10" dirty="0">
                <a:latin typeface="Tahoma"/>
                <a:cs typeface="Tahoma"/>
              </a:rPr>
              <a:t>так</a:t>
            </a:r>
            <a:r>
              <a:rPr sz="700" spc="215" dirty="0">
                <a:latin typeface="Tahoma"/>
                <a:cs typeface="Tahoma"/>
              </a:rPr>
              <a:t> </a:t>
            </a:r>
            <a:r>
              <a:rPr sz="700" spc="-10" dirty="0">
                <a:latin typeface="Tahoma"/>
                <a:cs typeface="Tahoma"/>
              </a:rPr>
              <a:t>сказал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0" name="object 68"/>
          <p:cNvSpPr txBox="1"/>
          <p:nvPr/>
        </p:nvSpPr>
        <p:spPr>
          <a:xfrm>
            <a:off x="1088967" y="3686480"/>
            <a:ext cx="101409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latin typeface="Tahoma"/>
                <a:cs typeface="Tahoma"/>
              </a:rPr>
              <a:t>Потому</a:t>
            </a:r>
            <a:r>
              <a:rPr sz="700" spc="-10" dirty="0">
                <a:latin typeface="Tahoma"/>
                <a:cs typeface="Tahoma"/>
              </a:rPr>
              <a:t> </a:t>
            </a:r>
            <a:r>
              <a:rPr sz="700" spc="-5" dirty="0">
                <a:latin typeface="Tahoma"/>
                <a:cs typeface="Tahoma"/>
              </a:rPr>
              <a:t>что</a:t>
            </a:r>
            <a:r>
              <a:rPr sz="700" spc="-25" dirty="0">
                <a:latin typeface="Tahoma"/>
                <a:cs typeface="Tahoma"/>
              </a:rPr>
              <a:t> </a:t>
            </a:r>
            <a:r>
              <a:rPr sz="700" spc="-10" dirty="0">
                <a:latin typeface="Tahoma"/>
                <a:cs typeface="Tahoma"/>
              </a:rPr>
              <a:t>так</a:t>
            </a:r>
            <a:r>
              <a:rPr sz="700" spc="-5" dirty="0">
                <a:latin typeface="Tahoma"/>
                <a:cs typeface="Tahoma"/>
              </a:rPr>
              <a:t> принято</a:t>
            </a:r>
            <a:endParaRPr sz="700">
              <a:latin typeface="Tahoma"/>
              <a:cs typeface="Tahoma"/>
            </a:endParaRPr>
          </a:p>
        </p:txBody>
      </p:sp>
      <p:sp>
        <p:nvSpPr>
          <p:cNvPr id="41" name="object 69"/>
          <p:cNvSpPr txBox="1"/>
          <p:nvPr/>
        </p:nvSpPr>
        <p:spPr>
          <a:xfrm>
            <a:off x="803280" y="914077"/>
            <a:ext cx="155511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Microsoft Sans Serif"/>
                <a:cs typeface="Microsoft Sans Serif"/>
              </a:rPr>
              <a:t>УРОВНИ</a:t>
            </a:r>
            <a:r>
              <a:rPr sz="800" spc="-40" dirty="0">
                <a:latin typeface="Microsoft Sans Serif"/>
                <a:cs typeface="Microsoft Sans Serif"/>
              </a:rPr>
              <a:t> </a:t>
            </a:r>
            <a:r>
              <a:rPr sz="800" spc="-5" dirty="0">
                <a:latin typeface="Microsoft Sans Serif"/>
                <a:cs typeface="Microsoft Sans Serif"/>
              </a:rPr>
              <a:t>РАЗВИТИЯ</a:t>
            </a:r>
            <a:endParaRPr sz="8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КОРПОРАТИВНОЙ КУЛЬТУРЫ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42" name="object 5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49219" y="785359"/>
            <a:ext cx="1552955" cy="2958083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194652" y="3936288"/>
            <a:ext cx="6108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Есть устойчивая взаимосвязь уровней развития  корпоративной культуры и культуры безопасности</a:t>
            </a:r>
          </a:p>
          <a:p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5313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65C4FD1E-3FE2-4A07-BDFC-4275DEEE6D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2" name="Текст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" name="Рисунок 33" descr="Изображение выглядит как здание, внутренний, грузови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7824D33F-2772-4C22-948C-312BF853924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10558" b="17141"/>
          <a:stretch/>
        </p:blipFill>
        <p:spPr>
          <a:xfrm>
            <a:off x="194401" y="142382"/>
            <a:ext cx="7171672" cy="3956791"/>
          </a:xfrm>
        </p:spPr>
      </p:pic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AD8EC62-E037-440F-B659-065375846F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4401" y="136700"/>
            <a:ext cx="3911924" cy="3962473"/>
          </a:xfrm>
        </p:spPr>
      </p:sp>
      <p:sp>
        <p:nvSpPr>
          <p:cNvPr id="11" name="Текст 10"/>
          <p:cNvSpPr>
            <a:spLocks noGrp="1"/>
          </p:cNvSpPr>
          <p:nvPr>
            <p:ph type="body" sz="quarter" idx="15"/>
          </p:nvPr>
        </p:nvSpPr>
        <p:spPr>
          <a:xfrm>
            <a:off x="298525" y="385723"/>
            <a:ext cx="3703676" cy="1988083"/>
          </a:xfrm>
        </p:spPr>
        <p:txBody>
          <a:bodyPr>
            <a:noAutofit/>
          </a:bodyPr>
          <a:lstStyle/>
          <a:p>
            <a:r>
              <a:rPr lang="ru-RU" spc="60" dirty="0" smtClean="0">
                <a:latin typeface="+mn-lt"/>
              </a:rPr>
              <a:t>КОНЦЕПЦИЯ «БЕЗОПАСНОСТЬ </a:t>
            </a:r>
            <a:r>
              <a:rPr lang="en-US" spc="60" dirty="0" smtClean="0">
                <a:latin typeface="+mn-lt"/>
              </a:rPr>
              <a:t>II</a:t>
            </a:r>
            <a:r>
              <a:rPr lang="ru-RU" spc="60" dirty="0" smtClean="0">
                <a:latin typeface="+mn-lt"/>
              </a:rPr>
              <a:t>»</a:t>
            </a:r>
          </a:p>
          <a:p>
            <a:r>
              <a:rPr lang="ru-RU" spc="60" dirty="0" smtClean="0">
                <a:latin typeface="+mn-lt"/>
              </a:rPr>
              <a:t>ТЕОРИЯ, ИССЛЕДОВАНИЯ И КЕЙСЫ КОМПАНИЙ  </a:t>
            </a:r>
            <a:r>
              <a:rPr lang="ru-RU" spc="60" dirty="0">
                <a:latin typeface="+mn-lt"/>
              </a:rPr>
              <a:t/>
            </a:r>
            <a:br>
              <a:rPr lang="ru-RU" spc="60" dirty="0">
                <a:latin typeface="+mn-lt"/>
              </a:rPr>
            </a:br>
            <a:endParaRPr lang="ru-RU" spc="6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36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518">
            <a:off x="3752554" y="1718894"/>
            <a:ext cx="1342814" cy="1919185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ym typeface="Helvetica Neue"/>
              </a:rPr>
              <a:t>Откуда это все началось?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183420" y="931862"/>
            <a:ext cx="2902217" cy="2892425"/>
          </a:xfrm>
        </p:spPr>
        <p:txBody>
          <a:bodyPr/>
          <a:lstStyle/>
          <a:p>
            <a:r>
              <a:rPr lang="ru-RU" dirty="0" smtClean="0"/>
              <a:t>Новый подход </a:t>
            </a:r>
            <a:r>
              <a:rPr lang="ru-RU" dirty="0"/>
              <a:t>к вопросам безопасности </a:t>
            </a:r>
            <a:r>
              <a:rPr lang="ru-RU" dirty="0" smtClean="0"/>
              <a:t>начал разрабатываться с 2012 года. 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dirty="0"/>
              <a:t>Признание того, что большие и сложные системы функционируют исправно, потому что люди способны приспосабливаться к окружающим условиям (а не работать по инструкции). 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dirty="0"/>
              <a:t>Системы настолько сложны, что невозможно подробно прописать, что делать в каждом случае (лучше иметь хороших и правильных людей, способных принимать решения). 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dirty="0"/>
              <a:t>Системы расширяются вертикально и горизонтально – поэтому приспособление людей становиться важным и является источником для систем управления безопасностью. </a:t>
            </a:r>
          </a:p>
          <a:p>
            <a:endParaRPr lang="ru-RU" dirty="0"/>
          </a:p>
        </p:txBody>
      </p:sp>
      <p:pic>
        <p:nvPicPr>
          <p:cNvPr id="15" name="Объект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90" y="322191"/>
            <a:ext cx="1285591" cy="18703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029">
            <a:off x="4945276" y="344648"/>
            <a:ext cx="1330873" cy="1998310"/>
          </a:xfrm>
          <a:prstGeom prst="rect">
            <a:avLst/>
          </a:prstGeom>
        </p:spPr>
      </p:pic>
      <p:sp>
        <p:nvSpPr>
          <p:cNvPr id="20" name="Объект 2"/>
          <p:cNvSpPr txBox="1">
            <a:spLocks/>
          </p:cNvSpPr>
          <p:nvPr/>
        </p:nvSpPr>
        <p:spPr>
          <a:xfrm>
            <a:off x="4450167" y="3756267"/>
            <a:ext cx="2271760" cy="256903"/>
          </a:xfrm>
          <a:prstGeom prst="rect">
            <a:avLst/>
          </a:prstGeom>
        </p:spPr>
        <p:txBody>
          <a:bodyPr lIns="75554" tIns="37776" rIns="75554" bIns="37776"/>
          <a:lstStyle>
            <a:lvl1pPr marL="0" marR="0" indent="0" algn="l" defTabSz="309450" rtl="0" latinLnBrk="0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kumimoji="0" lang="ru-RU" sz="1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476076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 marL="714114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 marL="95215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 marL="1190188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  <a:lvl6pPr marL="1428227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263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4302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234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ru-RU" sz="827" dirty="0">
                <a:solidFill>
                  <a:schemeClr val="bg1">
                    <a:lumMod val="50000"/>
                  </a:schemeClr>
                </a:solidFill>
              </a:rPr>
              <a:t>Примеры книг по теме</a:t>
            </a:r>
            <a:endParaRPr lang="ru-RU" sz="827" b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009">
            <a:off x="5604764" y="1446776"/>
            <a:ext cx="1483440" cy="21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2">
            <a:extLst>
              <a:ext uri="{FF2B5EF4-FFF2-40B4-BE49-F238E27FC236}">
                <a16:creationId xmlns:a16="http://schemas.microsoft.com/office/drawing/2014/main" id="{080D5B92-D596-41D8-B539-F6C02142AFA5}"/>
              </a:ext>
            </a:extLst>
          </p:cNvPr>
          <p:cNvGrpSpPr/>
          <p:nvPr/>
        </p:nvGrpSpPr>
        <p:grpSpPr>
          <a:xfrm>
            <a:off x="1800224" y="1023473"/>
            <a:ext cx="5414018" cy="281956"/>
            <a:chOff x="1761482" y="1335136"/>
            <a:chExt cx="5414018" cy="281956"/>
          </a:xfrm>
        </p:grpSpPr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id="{66922A28-DE4D-4876-B595-90ECE8AD2D84}"/>
                </a:ext>
              </a:extLst>
            </p:cNvPr>
            <p:cNvSpPr/>
            <p:nvPr/>
          </p:nvSpPr>
          <p:spPr>
            <a:xfrm>
              <a:off x="1761482" y="1335136"/>
              <a:ext cx="5414018" cy="28195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8" name="Прямоугольник 18">
              <a:extLst>
                <a:ext uri="{FF2B5EF4-FFF2-40B4-BE49-F238E27FC236}">
                  <a16:creationId xmlns:a16="http://schemas.microsoft.com/office/drawing/2014/main" id="{D4E3DDDB-DA57-4213-B331-E43224EFFFAA}"/>
                </a:ext>
              </a:extLst>
            </p:cNvPr>
            <p:cNvSpPr/>
            <p:nvPr/>
          </p:nvSpPr>
          <p:spPr>
            <a:xfrm>
              <a:off x="2241954" y="1361009"/>
              <a:ext cx="4933546" cy="230210"/>
            </a:xfrm>
            <a:prstGeom prst="rect">
              <a:avLst/>
            </a:prstGeom>
            <a:noFill/>
          </p:spPr>
          <p:txBody>
            <a:bodyPr wrap="square" lIns="0" tIns="37792" rIns="0" bIns="37792" rtlCol="0" anchor="ctr">
              <a:spAutoFit/>
            </a:bodyPr>
            <a:lstStyle/>
            <a:p>
              <a:r>
                <a:rPr lang="ru-RU" sz="1000" spc="60" dirty="0" smtClean="0">
                  <a:solidFill>
                    <a:schemeClr val="accent2"/>
                  </a:solidFill>
                  <a:latin typeface="+mj-lt"/>
                  <a:ea typeface="Roboto Light"/>
                  <a:cs typeface="Roboto Light"/>
                </a:rPr>
                <a:t>ОДИН ИЗ ВОПРОСОВ, </a:t>
              </a:r>
              <a:r>
                <a:rPr lang="ru-RU" sz="1000" spc="60" dirty="0">
                  <a:solidFill>
                    <a:schemeClr val="accent2"/>
                  </a:solidFill>
                  <a:latin typeface="+mj-lt"/>
                  <a:ea typeface="Roboto Light"/>
                  <a:cs typeface="Roboto Light"/>
                </a:rPr>
                <a:t>НА </a:t>
              </a:r>
              <a:r>
                <a:rPr lang="ru-RU" sz="1000" spc="60" dirty="0" smtClean="0">
                  <a:solidFill>
                    <a:schemeClr val="accent2"/>
                  </a:solidFill>
                  <a:latin typeface="+mj-lt"/>
                  <a:ea typeface="Roboto Light"/>
                  <a:cs typeface="Roboto Light"/>
                </a:rPr>
                <a:t>КОТОРЫЙ </a:t>
              </a:r>
              <a:r>
                <a:rPr lang="ru-RU" sz="1000" spc="60" dirty="0">
                  <a:solidFill>
                    <a:schemeClr val="accent2"/>
                  </a:solidFill>
                  <a:latin typeface="+mj-lt"/>
                  <a:ea typeface="Roboto Light"/>
                  <a:cs typeface="Roboto Light"/>
                </a:rPr>
                <a:t>МЫ ИСКАЛИ </a:t>
              </a:r>
              <a:r>
                <a:rPr lang="ru-RU" sz="1000" spc="60" dirty="0" smtClean="0">
                  <a:solidFill>
                    <a:schemeClr val="accent2"/>
                  </a:solidFill>
                  <a:latin typeface="+mj-lt"/>
                  <a:ea typeface="Roboto Light"/>
                  <a:cs typeface="Roboto Light"/>
                </a:rPr>
                <a:t>ОТВЕТ:</a:t>
              </a:r>
              <a:endParaRPr lang="ru-RU" sz="1000" spc="60" dirty="0">
                <a:solidFill>
                  <a:schemeClr val="accent2"/>
                </a:solidFill>
                <a:latin typeface="+mj-lt"/>
                <a:ea typeface="Roboto Light"/>
                <a:cs typeface="Roboto Light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t="1739" r="50603" b="2078"/>
          <a:stretch/>
        </p:blipFill>
        <p:spPr>
          <a:xfrm>
            <a:off x="-7707" y="918973"/>
            <a:ext cx="1807931" cy="33237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1206" r="70597" b="86981"/>
          <a:stretch/>
        </p:blipFill>
        <p:spPr>
          <a:xfrm>
            <a:off x="880" y="8588"/>
            <a:ext cx="1807931" cy="42083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61BA570-FA76-4D0E-ACAD-9B0547B9E8FB}"/>
              </a:ext>
            </a:extLst>
          </p:cNvPr>
          <p:cNvSpPr/>
          <p:nvPr/>
        </p:nvSpPr>
        <p:spPr>
          <a:xfrm>
            <a:off x="2216578" y="1372043"/>
            <a:ext cx="49976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  <a:defRPr sz="9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900" dirty="0">
                <a:solidFill>
                  <a:schemeClr val="accent1"/>
                </a:solidFill>
              </a:rPr>
              <a:t>1. </a:t>
            </a:r>
            <a:r>
              <a:rPr lang="ru-RU" sz="900" i="1" dirty="0"/>
              <a:t>Стратегии Безопасность </a:t>
            </a:r>
            <a:r>
              <a:rPr lang="en-US" sz="900" i="1" dirty="0"/>
              <a:t>I</a:t>
            </a:r>
            <a:r>
              <a:rPr lang="ru-RU" sz="900" i="1" dirty="0"/>
              <a:t> и Безопасность </a:t>
            </a:r>
            <a:r>
              <a:rPr lang="en-US" sz="900" i="1" dirty="0"/>
              <a:t>II</a:t>
            </a:r>
            <a:r>
              <a:rPr lang="ru-RU" sz="900" i="1" dirty="0"/>
              <a:t>: что выбирают компании</a:t>
            </a:r>
            <a:r>
              <a:rPr lang="ru-RU" sz="900" i="1" dirty="0" smtClean="0"/>
              <a:t>?</a:t>
            </a:r>
            <a:endParaRPr lang="ru-RU" sz="900" i="1" dirty="0"/>
          </a:p>
        </p:txBody>
      </p:sp>
      <p:sp>
        <p:nvSpPr>
          <p:cNvPr id="9" name="Прямоугольник 207">
            <a:extLst>
              <a:ext uri="{FF2B5EF4-FFF2-40B4-BE49-F238E27FC236}">
                <a16:creationId xmlns:a16="http://schemas.microsoft.com/office/drawing/2014/main" id="{56CA0D48-774F-4915-AB04-CDBE2D13DEDD}"/>
              </a:ext>
            </a:extLst>
          </p:cNvPr>
          <p:cNvSpPr/>
          <p:nvPr/>
        </p:nvSpPr>
        <p:spPr>
          <a:xfrm flipV="1">
            <a:off x="-2024" y="319410"/>
            <a:ext cx="1972410" cy="604295"/>
          </a:xfrm>
          <a:custGeom>
            <a:avLst/>
            <a:gdLst>
              <a:gd name="connsiteX0" fmla="*/ 0 w 2807509"/>
              <a:gd name="connsiteY0" fmla="*/ 0 h 626418"/>
              <a:gd name="connsiteX1" fmla="*/ 2807509 w 2807509"/>
              <a:gd name="connsiteY1" fmla="*/ 0 h 626418"/>
              <a:gd name="connsiteX2" fmla="*/ 2807509 w 2807509"/>
              <a:gd name="connsiteY2" fmla="*/ 626418 h 626418"/>
              <a:gd name="connsiteX3" fmla="*/ 0 w 2807509"/>
              <a:gd name="connsiteY3" fmla="*/ 626418 h 626418"/>
              <a:gd name="connsiteX4" fmla="*/ 0 w 2807509"/>
              <a:gd name="connsiteY4" fmla="*/ 0 h 626418"/>
              <a:gd name="connsiteX0" fmla="*/ 0 w 2807509"/>
              <a:gd name="connsiteY0" fmla="*/ 9728 h 636146"/>
              <a:gd name="connsiteX1" fmla="*/ 2505952 w 2807509"/>
              <a:gd name="connsiteY1" fmla="*/ 0 h 636146"/>
              <a:gd name="connsiteX2" fmla="*/ 2807509 w 2807509"/>
              <a:gd name="connsiteY2" fmla="*/ 636146 h 636146"/>
              <a:gd name="connsiteX3" fmla="*/ 0 w 2807509"/>
              <a:gd name="connsiteY3" fmla="*/ 636146 h 636146"/>
              <a:gd name="connsiteX4" fmla="*/ 0 w 2807509"/>
              <a:gd name="connsiteY4" fmla="*/ 9728 h 636146"/>
              <a:gd name="connsiteX0" fmla="*/ 0 w 2807509"/>
              <a:gd name="connsiteY0" fmla="*/ 9728 h 636146"/>
              <a:gd name="connsiteX1" fmla="*/ 2505952 w 2807509"/>
              <a:gd name="connsiteY1" fmla="*/ 0 h 636146"/>
              <a:gd name="connsiteX2" fmla="*/ 2807509 w 2807509"/>
              <a:gd name="connsiteY2" fmla="*/ 636146 h 636146"/>
              <a:gd name="connsiteX3" fmla="*/ 314780 w 2807509"/>
              <a:gd name="connsiteY3" fmla="*/ 636146 h 636146"/>
              <a:gd name="connsiteX4" fmla="*/ 0 w 2807509"/>
              <a:gd name="connsiteY4" fmla="*/ 9728 h 636146"/>
              <a:gd name="connsiteX0" fmla="*/ 1 w 2492729"/>
              <a:gd name="connsiteY0" fmla="*/ 7231 h 636146"/>
              <a:gd name="connsiteX1" fmla="*/ 2191172 w 2492729"/>
              <a:gd name="connsiteY1" fmla="*/ 0 h 636146"/>
              <a:gd name="connsiteX2" fmla="*/ 2492729 w 2492729"/>
              <a:gd name="connsiteY2" fmla="*/ 636146 h 636146"/>
              <a:gd name="connsiteX3" fmla="*/ 0 w 2492729"/>
              <a:gd name="connsiteY3" fmla="*/ 636146 h 636146"/>
              <a:gd name="connsiteX4" fmla="*/ 1 w 2492729"/>
              <a:gd name="connsiteY4" fmla="*/ 7231 h 636146"/>
              <a:gd name="connsiteX0" fmla="*/ 1 w 2492729"/>
              <a:gd name="connsiteY0" fmla="*/ 2234 h 636146"/>
              <a:gd name="connsiteX1" fmla="*/ 2191172 w 2492729"/>
              <a:gd name="connsiteY1" fmla="*/ 0 h 636146"/>
              <a:gd name="connsiteX2" fmla="*/ 2492729 w 2492729"/>
              <a:gd name="connsiteY2" fmla="*/ 636146 h 636146"/>
              <a:gd name="connsiteX3" fmla="*/ 0 w 2492729"/>
              <a:gd name="connsiteY3" fmla="*/ 636146 h 636146"/>
              <a:gd name="connsiteX4" fmla="*/ 1 w 2492729"/>
              <a:gd name="connsiteY4" fmla="*/ 2234 h 636146"/>
              <a:gd name="connsiteX0" fmla="*/ 1 w 2492729"/>
              <a:gd name="connsiteY0" fmla="*/ 0 h 633912"/>
              <a:gd name="connsiteX1" fmla="*/ 2283755 w 2492729"/>
              <a:gd name="connsiteY1" fmla="*/ 264 h 633912"/>
              <a:gd name="connsiteX2" fmla="*/ 2492729 w 2492729"/>
              <a:gd name="connsiteY2" fmla="*/ 633912 h 633912"/>
              <a:gd name="connsiteX3" fmla="*/ 0 w 2492729"/>
              <a:gd name="connsiteY3" fmla="*/ 633912 h 633912"/>
              <a:gd name="connsiteX4" fmla="*/ 1 w 2492729"/>
              <a:gd name="connsiteY4" fmla="*/ 0 h 63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2729" h="633912">
                <a:moveTo>
                  <a:pt x="1" y="0"/>
                </a:moveTo>
                <a:lnTo>
                  <a:pt x="2283755" y="264"/>
                </a:lnTo>
                <a:lnTo>
                  <a:pt x="2492729" y="633912"/>
                </a:lnTo>
                <a:lnTo>
                  <a:pt x="0" y="633912"/>
                </a:lnTo>
                <a:cubicBezTo>
                  <a:pt x="0" y="424274"/>
                  <a:pt x="1" y="209638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9294" y="437714"/>
            <a:ext cx="1204176" cy="367690"/>
          </a:xfrm>
          <a:prstGeom prst="rect">
            <a:avLst/>
          </a:prstGeom>
        </p:spPr>
        <p:txBody>
          <a:bodyPr wrap="none" tIns="0" bIns="0" anchor="ctr" anchorCtr="0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ru-R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28C5C4E1-9146-40EF-BBA7-AB22F5623F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41954" y="332668"/>
            <a:ext cx="4839940" cy="577783"/>
          </a:xfrm>
        </p:spPr>
        <p:txBody>
          <a:bodyPr/>
          <a:lstStyle/>
          <a:p>
            <a:r>
              <a:rPr lang="ru-RU" sz="1600" dirty="0"/>
              <a:t>«</a:t>
            </a:r>
            <a:r>
              <a:rPr lang="en-US" sz="1600" dirty="0"/>
              <a:t>III </a:t>
            </a:r>
            <a:r>
              <a:rPr lang="ru-RU" sz="1600" dirty="0"/>
              <a:t>Всероссийское</a:t>
            </a:r>
            <a:r>
              <a:rPr lang="en-US" sz="1600" dirty="0"/>
              <a:t> </a:t>
            </a:r>
            <a:r>
              <a:rPr lang="ru-RU" sz="1600" dirty="0"/>
              <a:t>исследование лучших практик в области развития Культуры безопасности»</a:t>
            </a:r>
          </a:p>
        </p:txBody>
      </p:sp>
      <p:grpSp>
        <p:nvGrpSpPr>
          <p:cNvPr id="16" name="Group 32">
            <a:extLst>
              <a:ext uri="{FF2B5EF4-FFF2-40B4-BE49-F238E27FC236}">
                <a16:creationId xmlns:a16="http://schemas.microsoft.com/office/drawing/2014/main" id="{080D5B92-D596-41D8-B539-F6C02142AFA5}"/>
              </a:ext>
            </a:extLst>
          </p:cNvPr>
          <p:cNvGrpSpPr/>
          <p:nvPr/>
        </p:nvGrpSpPr>
        <p:grpSpPr>
          <a:xfrm>
            <a:off x="1800224" y="1716444"/>
            <a:ext cx="5414018" cy="281956"/>
            <a:chOff x="1761482" y="1335136"/>
            <a:chExt cx="5414018" cy="281956"/>
          </a:xfrm>
        </p:grpSpPr>
        <p:sp>
          <p:nvSpPr>
            <p:cNvPr id="17" name="Rectangle 33">
              <a:extLst>
                <a:ext uri="{FF2B5EF4-FFF2-40B4-BE49-F238E27FC236}">
                  <a16:creationId xmlns:a16="http://schemas.microsoft.com/office/drawing/2014/main" id="{66922A28-DE4D-4876-B595-90ECE8AD2D84}"/>
                </a:ext>
              </a:extLst>
            </p:cNvPr>
            <p:cNvSpPr/>
            <p:nvPr/>
          </p:nvSpPr>
          <p:spPr>
            <a:xfrm>
              <a:off x="1761482" y="1335136"/>
              <a:ext cx="5414018" cy="28195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" name="Прямоугольник 18">
              <a:extLst>
                <a:ext uri="{FF2B5EF4-FFF2-40B4-BE49-F238E27FC236}">
                  <a16:creationId xmlns:a16="http://schemas.microsoft.com/office/drawing/2014/main" id="{D4E3DDDB-DA57-4213-B331-E43224EFFFAA}"/>
                </a:ext>
              </a:extLst>
            </p:cNvPr>
            <p:cNvSpPr/>
            <p:nvPr/>
          </p:nvSpPr>
          <p:spPr>
            <a:xfrm>
              <a:off x="2241954" y="1361009"/>
              <a:ext cx="4933546" cy="230210"/>
            </a:xfrm>
            <a:prstGeom prst="rect">
              <a:avLst/>
            </a:prstGeom>
            <a:noFill/>
          </p:spPr>
          <p:txBody>
            <a:bodyPr wrap="square" lIns="0" tIns="37792" rIns="0" bIns="37792" rtlCol="0" anchor="ctr">
              <a:spAutoFit/>
            </a:bodyPr>
            <a:lstStyle/>
            <a:p>
              <a:r>
                <a:rPr lang="ru-RU" sz="1000" spc="60" dirty="0" smtClean="0">
                  <a:solidFill>
                    <a:schemeClr val="accent2"/>
                  </a:solidFill>
                  <a:latin typeface="+mj-lt"/>
                  <a:ea typeface="Roboto Light"/>
                  <a:cs typeface="Roboto Light"/>
                </a:rPr>
                <a:t>Участники исследования – 70 компаний:</a:t>
              </a:r>
              <a:endParaRPr lang="ru-RU" sz="1000" spc="60" dirty="0">
                <a:solidFill>
                  <a:schemeClr val="accent2"/>
                </a:solidFill>
                <a:latin typeface="+mj-lt"/>
                <a:ea typeface="Roboto Light"/>
                <a:cs typeface="Roboto Light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225" y="2128269"/>
            <a:ext cx="4874669" cy="17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Принцип 1</a:t>
            </a:r>
            <a:r>
              <a:rPr lang="ru-RU" dirty="0"/>
              <a:t>. </a:t>
            </a:r>
            <a:r>
              <a:rPr lang="ru-RU" b="1" dirty="0"/>
              <a:t>Учись на опыте операций, завершившихся без происшествий и сбоев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1" name="Номер слайда 2"/>
          <p:cNvSpPr txBox="1">
            <a:spLocks/>
          </p:cNvSpPr>
          <p:nvPr/>
        </p:nvSpPr>
        <p:spPr>
          <a:xfrm>
            <a:off x="6722614" y="3955826"/>
            <a:ext cx="631753" cy="114019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579" b="0" kern="1200">
                <a:solidFill>
                  <a:srgbClr val="7A8394"/>
                </a:solidFill>
                <a:latin typeface="+mn-lt"/>
                <a:ea typeface="Roboto Light"/>
                <a:cs typeface="Roboto Light"/>
                <a:sym typeface="Roboto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97350"/>
            <a:fld id="{86CB4B4D-7CA3-9044-876B-883B54F8677D}" type="slidenum">
              <a:rPr lang="en-US" smtClean="0">
                <a:latin typeface="Roboto"/>
              </a:rPr>
              <a:pPr defTabSz="497350"/>
              <a:t>19</a:t>
            </a:fld>
            <a:endParaRPr lang="en-US" dirty="0">
              <a:latin typeface="Roboto"/>
            </a:endParaRPr>
          </a:p>
        </p:txBody>
      </p:sp>
      <p:sp>
        <p:nvSpPr>
          <p:cNvPr id="22" name="Объект 1"/>
          <p:cNvSpPr txBox="1">
            <a:spLocks/>
          </p:cNvSpPr>
          <p:nvPr/>
        </p:nvSpPr>
        <p:spPr>
          <a:xfrm>
            <a:off x="3870171" y="1249739"/>
            <a:ext cx="3281527" cy="2397036"/>
          </a:xfrm>
          <a:prstGeom prst="rect">
            <a:avLst/>
          </a:prstGeom>
        </p:spPr>
        <p:txBody>
          <a:bodyPr/>
          <a:lstStyle>
            <a:lvl1pPr marL="141709" indent="-141709" algn="l" defTabSz="566837" rtl="0" eaLnBrk="1" latinLnBrk="0" hangingPunct="1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512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546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1964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382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8801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219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563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9055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909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Составляется карта нормального течения процессов</a:t>
            </a:r>
          </a:p>
          <a:p>
            <a:pPr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909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Выявляются точки «вариативности» в процессе, происходившие ранее</a:t>
            </a:r>
          </a:p>
          <a:p>
            <a:pPr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909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Выявляются ситуации со сложным для работника выбором решения</a:t>
            </a:r>
          </a:p>
          <a:p>
            <a:pPr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909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Определяются инструменты мониторинга и контроля отклонений процесса</a:t>
            </a:r>
          </a:p>
          <a:p>
            <a:pPr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909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Проводится анализ причин отклонений</a:t>
            </a:r>
          </a:p>
          <a:p>
            <a:pPr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909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Разрабатываются меры воздействия на причины отклонений</a:t>
            </a:r>
          </a:p>
          <a:p>
            <a:pPr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909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счет выявления отклонений и упрощения процесса, процесс становится проще, качественней и безопасней</a:t>
            </a:r>
            <a:endParaRPr lang="ru-RU" sz="909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Объект 8"/>
          <p:cNvSpPr txBox="1">
            <a:spLocks/>
          </p:cNvSpPr>
          <p:nvPr/>
        </p:nvSpPr>
        <p:spPr>
          <a:xfrm>
            <a:off x="3870171" y="968817"/>
            <a:ext cx="3281527" cy="220149"/>
          </a:xfrm>
          <a:prstGeom prst="rect">
            <a:avLst/>
          </a:prstGeom>
          <a:solidFill>
            <a:srgbClr val="15416F"/>
          </a:solidFill>
        </p:spPr>
        <p:txBody>
          <a:bodyPr anchor="ctr" anchorCtr="0"/>
          <a:lstStyle>
            <a:lvl1pPr marL="141709" indent="-141709" algn="l" defTabSz="566837" rtl="0" eaLnBrk="1" latinLnBrk="0" hangingPunct="1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512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546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1964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382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8801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219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563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9055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66837" rtl="0" eaLnBrk="1" fontAlgn="auto" latinLnBrk="0" hangingPunct="1">
              <a:lnSpc>
                <a:spcPct val="9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992" b="1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это дает?</a:t>
            </a:r>
            <a:endParaRPr kumimoji="0" lang="ru-RU" sz="992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F35F934-6618-4B0E-A838-977BF62C7C37}"/>
              </a:ext>
            </a:extLst>
          </p:cNvPr>
          <p:cNvGrpSpPr/>
          <p:nvPr/>
        </p:nvGrpSpPr>
        <p:grpSpPr>
          <a:xfrm>
            <a:off x="395056" y="1085171"/>
            <a:ext cx="4025003" cy="2555430"/>
            <a:chOff x="260895" y="1427390"/>
            <a:chExt cx="4869682" cy="3091708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260895" y="1427390"/>
              <a:ext cx="4869682" cy="3091708"/>
              <a:chOff x="0" y="1117783"/>
              <a:chExt cx="5998464" cy="3808359"/>
            </a:xfrm>
          </p:grpSpPr>
          <p:graphicFrame>
            <p:nvGraphicFramePr>
              <p:cNvPr id="27" name="Диаграмма 26"/>
              <p:cNvGraphicFramePr/>
              <p:nvPr>
                <p:extLst/>
              </p:nvPr>
            </p:nvGraphicFramePr>
            <p:xfrm>
              <a:off x="0" y="1176403"/>
              <a:ext cx="5998464" cy="357230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8" name="Стрелка вправо 27"/>
              <p:cNvSpPr/>
              <p:nvPr/>
            </p:nvSpPr>
            <p:spPr>
              <a:xfrm rot="1209217">
                <a:off x="652448" y="2132422"/>
                <a:ext cx="500686" cy="376114"/>
              </a:xfrm>
              <a:prstGeom prst="rightArrow">
                <a:avLst/>
              </a:prstGeom>
              <a:solidFill>
                <a:srgbClr val="D8294F"/>
              </a:solidFill>
              <a:ln w="25400" cap="flat" cmpd="sng" algn="ctr">
                <a:solidFill>
                  <a:srgbClr val="D8294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973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79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Стрелка вправо 28"/>
              <p:cNvSpPr/>
              <p:nvPr/>
            </p:nvSpPr>
            <p:spPr>
              <a:xfrm rot="21116028">
                <a:off x="555323" y="3262194"/>
                <a:ext cx="500686" cy="376114"/>
              </a:xfrm>
              <a:prstGeom prst="rightArrow">
                <a:avLst/>
              </a:prstGeom>
              <a:solidFill>
                <a:srgbClr val="D8294F"/>
              </a:solidFill>
              <a:ln w="25400" cap="flat" cmpd="sng" algn="ctr">
                <a:solidFill>
                  <a:srgbClr val="D8294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973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79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Стрелка вправо 29"/>
              <p:cNvSpPr/>
              <p:nvPr/>
            </p:nvSpPr>
            <p:spPr>
              <a:xfrm rot="15833283">
                <a:off x="2512538" y="4487741"/>
                <a:ext cx="500686" cy="376115"/>
              </a:xfrm>
              <a:prstGeom prst="rightArrow">
                <a:avLst/>
              </a:prstGeom>
              <a:solidFill>
                <a:srgbClr val="D8294F"/>
              </a:solidFill>
              <a:ln w="25400" cap="flat" cmpd="sng" algn="ctr">
                <a:solidFill>
                  <a:srgbClr val="D8294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973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79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Стрелка вправо 30"/>
              <p:cNvSpPr/>
              <p:nvPr/>
            </p:nvSpPr>
            <p:spPr>
              <a:xfrm rot="13614752">
                <a:off x="3279389" y="4199582"/>
                <a:ext cx="500686" cy="376114"/>
              </a:xfrm>
              <a:prstGeom prst="rightArrow">
                <a:avLst/>
              </a:prstGeom>
              <a:solidFill>
                <a:srgbClr val="D8294F"/>
              </a:solidFill>
              <a:ln w="25400" cap="flat" cmpd="sng" algn="ctr">
                <a:solidFill>
                  <a:srgbClr val="D8294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973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79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Стрелка вправо 31"/>
              <p:cNvSpPr/>
              <p:nvPr/>
            </p:nvSpPr>
            <p:spPr>
              <a:xfrm rot="11773226">
                <a:off x="3762708" y="3364749"/>
                <a:ext cx="500686" cy="376114"/>
              </a:xfrm>
              <a:prstGeom prst="rightArrow">
                <a:avLst/>
              </a:prstGeom>
              <a:solidFill>
                <a:srgbClr val="D8294F"/>
              </a:solidFill>
              <a:ln w="25400" cap="flat" cmpd="sng" algn="ctr">
                <a:solidFill>
                  <a:srgbClr val="D8294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973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79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" name="Стрелка вправо 32"/>
              <p:cNvSpPr/>
              <p:nvPr/>
            </p:nvSpPr>
            <p:spPr>
              <a:xfrm rot="9061755">
                <a:off x="3730174" y="2187816"/>
                <a:ext cx="500686" cy="376114"/>
              </a:xfrm>
              <a:prstGeom prst="rightArrow">
                <a:avLst/>
              </a:prstGeom>
              <a:solidFill>
                <a:srgbClr val="D8294F"/>
              </a:solidFill>
              <a:ln w="25400" cap="flat" cmpd="sng" algn="ctr">
                <a:solidFill>
                  <a:srgbClr val="D8294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973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79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" name="Стрелка вправо 33"/>
              <p:cNvSpPr/>
              <p:nvPr/>
            </p:nvSpPr>
            <p:spPr>
              <a:xfrm rot="7373438">
                <a:off x="3175940" y="1445190"/>
                <a:ext cx="500686" cy="376114"/>
              </a:xfrm>
              <a:prstGeom prst="rightArrow">
                <a:avLst/>
              </a:prstGeom>
              <a:solidFill>
                <a:srgbClr val="D8294F"/>
              </a:solidFill>
              <a:ln w="25400" cap="flat" cmpd="sng" algn="ctr">
                <a:solidFill>
                  <a:srgbClr val="D8294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973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79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Стрелка вправо 34"/>
              <p:cNvSpPr/>
              <p:nvPr/>
            </p:nvSpPr>
            <p:spPr>
              <a:xfrm rot="5222801">
                <a:off x="2201667" y="1180069"/>
                <a:ext cx="500686" cy="376114"/>
              </a:xfrm>
              <a:prstGeom prst="rightArrow">
                <a:avLst/>
              </a:prstGeom>
              <a:solidFill>
                <a:srgbClr val="D8294F"/>
              </a:solidFill>
              <a:ln w="25400" cap="flat" cmpd="sng" algn="ctr">
                <a:solidFill>
                  <a:srgbClr val="D8294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973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79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6" name="Стрелка вправо 35"/>
              <p:cNvSpPr/>
              <p:nvPr/>
            </p:nvSpPr>
            <p:spPr>
              <a:xfrm rot="3482097">
                <a:off x="1263203" y="1437741"/>
                <a:ext cx="500686" cy="376114"/>
              </a:xfrm>
              <a:prstGeom prst="rightArrow">
                <a:avLst/>
              </a:prstGeom>
              <a:solidFill>
                <a:srgbClr val="D8294F"/>
              </a:solidFill>
              <a:ln w="25400" cap="flat" cmpd="sng" algn="ctr">
                <a:solidFill>
                  <a:srgbClr val="D8294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973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979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6" name="Стрелка вправо 11">
              <a:extLst>
                <a:ext uri="{FF2B5EF4-FFF2-40B4-BE49-F238E27FC236}">
                  <a16:creationId xmlns:a16="http://schemas.microsoft.com/office/drawing/2014/main" id="{AB6AB080-0426-42BB-A823-CEADEE0A4628}"/>
                </a:ext>
              </a:extLst>
            </p:cNvPr>
            <p:cNvSpPr/>
            <p:nvPr/>
          </p:nvSpPr>
          <p:spPr>
            <a:xfrm rot="17796252">
              <a:off x="1473172" y="4053165"/>
              <a:ext cx="406468" cy="305337"/>
            </a:xfrm>
            <a:prstGeom prst="rightArrow">
              <a:avLst/>
            </a:prstGeom>
            <a:solidFill>
              <a:srgbClr val="D8294F"/>
            </a:solidFill>
            <a:ln w="25400" cap="flat" cmpd="sng" algn="ctr">
              <a:solidFill>
                <a:srgbClr val="D8294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97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79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1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Изображение выглядит как здание, внутренний, грузови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7824D33F-2772-4C22-948C-312BF853924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10558" b="17141"/>
          <a:stretch/>
        </p:blipFill>
        <p:spPr>
          <a:xfrm>
            <a:off x="194401" y="142382"/>
            <a:ext cx="7171672" cy="3956791"/>
          </a:xfrm>
        </p:spPr>
      </p:pic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AD8EC62-E037-440F-B659-065375846FC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1" name="Текст 10"/>
          <p:cNvSpPr>
            <a:spLocks noGrp="1"/>
          </p:cNvSpPr>
          <p:nvPr>
            <p:ph type="body" sz="quarter" idx="15"/>
          </p:nvPr>
        </p:nvSpPr>
        <p:spPr>
          <a:xfrm>
            <a:off x="194401" y="440791"/>
            <a:ext cx="3222567" cy="1988083"/>
          </a:xfrm>
        </p:spPr>
        <p:txBody>
          <a:bodyPr>
            <a:noAutofit/>
          </a:bodyPr>
          <a:lstStyle/>
          <a:p>
            <a:r>
              <a:rPr lang="ru-RU" sz="1400" b="1" cap="all" spc="60" dirty="0">
                <a:latin typeface="+mn-lt"/>
              </a:rPr>
              <a:t>Создание системы охраны здоровья в мировых (трендовых)  концепциях по Безопасности</a:t>
            </a:r>
            <a:endParaRPr lang="ru-RU" sz="1400" b="1" cap="all" spc="60" dirty="0">
              <a:latin typeface="+mn-lt"/>
            </a:endParaRP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65C4FD1E-3FE2-4A07-BDFC-4275DEEE6D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009ACC4C-AE3B-404C-82E5-6EFC47E98E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6515" y="3482310"/>
            <a:ext cx="3367960" cy="3082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defTabSz="685800">
              <a:spcBef>
                <a:spcPts val="0"/>
              </a:spcBef>
              <a:buSzTx/>
              <a:defRPr/>
            </a:pP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  <a:sym typeface="Helvetica Neue"/>
              </a:rPr>
              <a:t>Ecomference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  <a:sym typeface="Helvetica Neue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  <a:sym typeface="Helvetica Neue"/>
              </a:rPr>
              <a:t>Rupost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  <a:sym typeface="Helvetica Neue"/>
              </a:rPr>
              <a:t> Retail Week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 </a:t>
            </a:r>
            <a:endParaRPr kumimoji="0" lang="ru-RU" sz="150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  <a:p>
            <a:pPr lvl="0" defTabSz="685800">
              <a:spcBef>
                <a:spcPts val="0"/>
              </a:spcBef>
              <a:buSzTx/>
              <a:defRPr/>
            </a:pPr>
            <a:r>
              <a:rPr lang="ru-RU" sz="1500" noProof="0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  <a:sym typeface="Helvetica Neue"/>
              </a:rPr>
              <a:t>г. </a:t>
            </a:r>
            <a:r>
              <a:rPr lang="ru-RU" sz="1500" noProof="0" dirty="0" smtClean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  <a:sym typeface="Helvetica Neue"/>
              </a:rPr>
              <a:t>Москва </a:t>
            </a:r>
            <a:r>
              <a:rPr lang="ru-RU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  <a:sym typeface="Helvetica Neue"/>
              </a:rPr>
              <a:t>2021</a:t>
            </a:r>
            <a:endParaRPr kumimoji="0" lang="ru-RU" sz="150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629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6BFB618-A90C-4A45-9646-75B8073B9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387" y="347332"/>
            <a:ext cx="7181937" cy="395663"/>
          </a:xfrm>
        </p:spPr>
        <p:txBody>
          <a:bodyPr/>
          <a:lstStyle/>
          <a:p>
            <a:r>
              <a:rPr lang="ru-RU" sz="1000" dirty="0"/>
              <a:t>«Успешные» компании используют анализ потенциально опасных событий и рабочих операций без сбоев (Безопасность-</a:t>
            </a:r>
            <a:r>
              <a:rPr lang="en-US" sz="1000" dirty="0"/>
              <a:t>II)</a:t>
            </a:r>
            <a:r>
              <a:rPr lang="ru-RU" sz="1000" dirty="0"/>
              <a:t>, как ключевой источник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16DD8A-407B-4841-A262-36FA91A02C51}"/>
              </a:ext>
            </a:extLst>
          </p:cNvPr>
          <p:cNvSpPr/>
          <p:nvPr/>
        </p:nvSpPr>
        <p:spPr>
          <a:xfrm>
            <a:off x="0" y="116472"/>
            <a:ext cx="5429756" cy="1952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sz="900" dirty="0">
                <a:solidFill>
                  <a:schemeClr val="tx1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Принцип 1. </a:t>
            </a:r>
            <a:r>
              <a:rPr lang="ru-RU" sz="9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Light"/>
              </a:rPr>
              <a:t>Учись на опыте операций, завершившихся без происшествий и сбоев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9A6C1AD-CA48-4337-8F6E-1D9322F7E055}"/>
              </a:ext>
            </a:extLst>
          </p:cNvPr>
          <p:cNvGrpSpPr/>
          <p:nvPr/>
        </p:nvGrpSpPr>
        <p:grpSpPr>
          <a:xfrm>
            <a:off x="179387" y="777319"/>
            <a:ext cx="6988422" cy="2794669"/>
            <a:chOff x="179387" y="777319"/>
            <a:chExt cx="6988422" cy="2794669"/>
          </a:xfrm>
        </p:grpSpPr>
        <p:graphicFrame>
          <p:nvGraphicFramePr>
            <p:cNvPr id="42" name="Диаграмма 41">
              <a:extLst>
                <a:ext uri="{FF2B5EF4-FFF2-40B4-BE49-F238E27FC236}">
                  <a16:creationId xmlns:a16="http://schemas.microsoft.com/office/drawing/2014/main" id="{42C7D5DA-2C50-4F77-94D8-59B8292F644E}"/>
                </a:ext>
              </a:extLst>
            </p:cNvPr>
            <p:cNvGraphicFramePr>
              <a:graphicFrameLocks/>
            </p:cNvGraphicFramePr>
            <p:nvPr>
              <p:extLst/>
            </p:nvPr>
          </p:nvGraphicFramePr>
          <p:xfrm>
            <a:off x="394831" y="1108223"/>
            <a:ext cx="6772978" cy="24637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99AAA212-70EF-41C8-8BC6-4786E084EB6B}"/>
                </a:ext>
              </a:extLst>
            </p:cNvPr>
            <p:cNvGrpSpPr/>
            <p:nvPr/>
          </p:nvGrpSpPr>
          <p:grpSpPr>
            <a:xfrm>
              <a:off x="850709" y="1056949"/>
              <a:ext cx="6197237" cy="318036"/>
              <a:chOff x="857218" y="476958"/>
              <a:chExt cx="5201455" cy="40423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6309F9-6FF3-477F-A7E4-6C43C6AFDEAE}"/>
                  </a:ext>
                </a:extLst>
              </p:cNvPr>
              <p:cNvSpPr txBox="1"/>
              <p:nvPr/>
            </p:nvSpPr>
            <p:spPr>
              <a:xfrm>
                <a:off x="857218" y="476958"/>
                <a:ext cx="914697" cy="404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I </a:t>
                </a:r>
                <a:r>
                  <a:rPr kumimoji="0" lang="ru-RU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уровень развития культуры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A5970C0-97C8-4ED8-9E35-7D75F1048845}"/>
                  </a:ext>
                </a:extLst>
              </p:cNvPr>
              <p:cNvSpPr txBox="1"/>
              <p:nvPr/>
            </p:nvSpPr>
            <p:spPr>
              <a:xfrm>
                <a:off x="1819275" y="545417"/>
                <a:ext cx="1057541" cy="2673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II </a:t>
                </a:r>
                <a:r>
                  <a:rPr kumimoji="0" lang="ru-RU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уровень развития культуры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A2D213E-9603-4B85-98BA-AD0184F1D4D7}"/>
                  </a:ext>
                </a:extLst>
              </p:cNvPr>
              <p:cNvSpPr txBox="1"/>
              <p:nvPr/>
            </p:nvSpPr>
            <p:spPr>
              <a:xfrm>
                <a:off x="2975137" y="476958"/>
                <a:ext cx="973241" cy="404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III </a:t>
                </a:r>
                <a:r>
                  <a:rPr kumimoji="0" lang="ru-RU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уровень развития культуры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86763F-4D19-4F17-AD2A-42D910274CFB}"/>
                  </a:ext>
                </a:extLst>
              </p:cNvPr>
              <p:cNvSpPr txBox="1"/>
              <p:nvPr/>
            </p:nvSpPr>
            <p:spPr>
              <a:xfrm>
                <a:off x="4010023" y="545417"/>
                <a:ext cx="1057541" cy="2673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IV </a:t>
                </a:r>
                <a:r>
                  <a:rPr kumimoji="0" lang="ru-RU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уровень развития культуры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F77ADA1-E7E9-4439-A21A-074B99A8336E}"/>
                  </a:ext>
                </a:extLst>
              </p:cNvPr>
              <p:cNvSpPr txBox="1"/>
              <p:nvPr/>
            </p:nvSpPr>
            <p:spPr>
              <a:xfrm>
                <a:off x="5151601" y="476958"/>
                <a:ext cx="907072" cy="404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V </a:t>
                </a:r>
                <a:r>
                  <a:rPr kumimoji="0" lang="ru-RU" sz="700" b="0" i="0" u="none" strike="noStrike" cap="none" spc="0" normalizeH="0" baseline="0" dirty="0">
                    <a:ln>
                      <a:noFill/>
                    </a:ln>
                    <a:solidFill>
                      <a:srgbClr val="4F81BD">
                        <a:alpha val="50000"/>
                      </a:srgbClr>
                    </a:solidFill>
                    <a:effectLst/>
                    <a:uFillTx/>
                    <a:ea typeface="Helvetica Neue"/>
                    <a:cs typeface="Helvetica Neue"/>
                    <a:sym typeface="Helvetica Neue"/>
                  </a:rPr>
                  <a:t>уровень развития культуры</a:t>
                </a:r>
              </a:p>
            </p:txBody>
          </p:sp>
        </p:grpSp>
        <p:sp>
          <p:nvSpPr>
            <p:cNvPr id="43" name="TextBox 3">
              <a:extLst>
                <a:ext uri="{FF2B5EF4-FFF2-40B4-BE49-F238E27FC236}">
                  <a16:creationId xmlns:a16="http://schemas.microsoft.com/office/drawing/2014/main" id="{652CEDF2-0135-4E35-84FD-A1B801BB0C1A}"/>
                </a:ext>
              </a:extLst>
            </p:cNvPr>
            <p:cNvSpPr txBox="1"/>
            <p:nvPr/>
          </p:nvSpPr>
          <p:spPr>
            <a:xfrm>
              <a:off x="3842677" y="1452406"/>
              <a:ext cx="449510" cy="189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-15%</a:t>
              </a:r>
            </a:p>
          </p:txBody>
        </p: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17E377EB-61C3-4137-8A35-B49CCCAA3ECA}"/>
                </a:ext>
              </a:extLst>
            </p:cNvPr>
            <p:cNvGrpSpPr/>
            <p:nvPr/>
          </p:nvGrpSpPr>
          <p:grpSpPr>
            <a:xfrm rot="5400000">
              <a:off x="3868810" y="1710100"/>
              <a:ext cx="265958" cy="216645"/>
              <a:chOff x="3506513" y="949179"/>
              <a:chExt cx="268309" cy="808394"/>
            </a:xfrm>
          </p:grpSpPr>
          <p:cxnSp>
            <p:nvCxnSpPr>
              <p:cNvPr id="45" name="Прямая со стрелкой 44">
                <a:extLst>
                  <a:ext uri="{FF2B5EF4-FFF2-40B4-BE49-F238E27FC236}">
                    <a16:creationId xmlns:a16="http://schemas.microsoft.com/office/drawing/2014/main" id="{25B419F6-296C-4C2A-9D7E-0CB95F85DF63}"/>
                  </a:ext>
                </a:extLst>
              </p:cNvPr>
              <p:cNvCxnSpPr/>
              <p:nvPr/>
            </p:nvCxnSpPr>
            <p:spPr>
              <a:xfrm>
                <a:off x="3506513" y="949179"/>
                <a:ext cx="268309" cy="0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42406375-D11A-4AE8-9F75-90EEE58A7C9B}"/>
                  </a:ext>
                </a:extLst>
              </p:cNvPr>
              <p:cNvCxnSpPr/>
              <p:nvPr/>
            </p:nvCxnSpPr>
            <p:spPr>
              <a:xfrm>
                <a:off x="3506513" y="952481"/>
                <a:ext cx="0" cy="80509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F314443-F32E-41EC-9925-FED7E32575D6}"/>
                </a:ext>
              </a:extLst>
            </p:cNvPr>
            <p:cNvSpPr txBox="1"/>
            <p:nvPr/>
          </p:nvSpPr>
          <p:spPr>
            <a:xfrm>
              <a:off x="6143551" y="1991747"/>
              <a:ext cx="415003" cy="189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9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+22%</a:t>
              </a:r>
            </a:p>
          </p:txBody>
        </p: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421B5EDD-91DE-43D2-9617-3924E5A69647}"/>
                </a:ext>
              </a:extLst>
            </p:cNvPr>
            <p:cNvGrpSpPr/>
            <p:nvPr/>
          </p:nvGrpSpPr>
          <p:grpSpPr>
            <a:xfrm>
              <a:off x="6322973" y="2204013"/>
              <a:ext cx="235581" cy="425856"/>
              <a:chOff x="3474534" y="1463055"/>
              <a:chExt cx="300288" cy="808394"/>
            </a:xfrm>
          </p:grpSpPr>
          <p:cxnSp>
            <p:nvCxnSpPr>
              <p:cNvPr id="64" name="Прямая со стрелкой 63">
                <a:extLst>
                  <a:ext uri="{FF2B5EF4-FFF2-40B4-BE49-F238E27FC236}">
                    <a16:creationId xmlns:a16="http://schemas.microsoft.com/office/drawing/2014/main" id="{6E2298F5-A56A-4AC8-8974-6DF9909B95E9}"/>
                  </a:ext>
                </a:extLst>
              </p:cNvPr>
              <p:cNvCxnSpPr/>
              <p:nvPr/>
            </p:nvCxnSpPr>
            <p:spPr>
              <a:xfrm>
                <a:off x="3474534" y="1463055"/>
                <a:ext cx="300288" cy="0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2" name="Прямая соединительная линия 71">
                <a:extLst>
                  <a:ext uri="{FF2B5EF4-FFF2-40B4-BE49-F238E27FC236}">
                    <a16:creationId xmlns:a16="http://schemas.microsoft.com/office/drawing/2014/main" id="{487D3056-7EAA-4CD6-8854-A8751879AB30}"/>
                  </a:ext>
                </a:extLst>
              </p:cNvPr>
              <p:cNvCxnSpPr/>
              <p:nvPr/>
            </p:nvCxnSpPr>
            <p:spPr>
              <a:xfrm>
                <a:off x="3474534" y="1466357"/>
                <a:ext cx="0" cy="80509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F369DF-6598-4C90-B7CD-5D57E4D7B32A}"/>
                </a:ext>
              </a:extLst>
            </p:cNvPr>
            <p:cNvSpPr txBox="1"/>
            <p:nvPr/>
          </p:nvSpPr>
          <p:spPr>
            <a:xfrm>
              <a:off x="811575" y="777319"/>
              <a:ext cx="603023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defRPr sz="100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900" b="1" dirty="0">
                  <a:latin typeface="+mn-lt"/>
                  <a:cs typeface="Arial" panose="020B0604020202020204" pitchFamily="34" charset="0"/>
                </a:rPr>
                <a:t>Что в 2019 г являлось ключевым источником информации для улучшения безопасности?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8971D04-D1B4-4A3B-BA75-45D0E2B18865}"/>
                </a:ext>
              </a:extLst>
            </p:cNvPr>
            <p:cNvSpPr txBox="1"/>
            <p:nvPr/>
          </p:nvSpPr>
          <p:spPr>
            <a:xfrm rot="16200000">
              <a:off x="-112568" y="1978595"/>
              <a:ext cx="79935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800" dirty="0"/>
                <a:t>% компаний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1F4AF620-69CB-4D0F-B0AA-5B03B597330D}"/>
              </a:ext>
            </a:extLst>
          </p:cNvPr>
          <p:cNvGrpSpPr/>
          <p:nvPr/>
        </p:nvGrpSpPr>
        <p:grpSpPr>
          <a:xfrm>
            <a:off x="851209" y="3571807"/>
            <a:ext cx="6239812" cy="328719"/>
            <a:chOff x="784771" y="4741146"/>
            <a:chExt cx="7442481" cy="397703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BB21999-6B3B-48C9-8818-BB4F67D7C581}"/>
                </a:ext>
              </a:extLst>
            </p:cNvPr>
            <p:cNvSpPr txBox="1"/>
            <p:nvPr/>
          </p:nvSpPr>
          <p:spPr>
            <a:xfrm>
              <a:off x="885964" y="4741152"/>
              <a:ext cx="1307521" cy="270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C790CCF-72A6-4348-886E-606601C31BCD}"/>
                </a:ext>
              </a:extLst>
            </p:cNvPr>
            <p:cNvSpPr txBox="1"/>
            <p:nvPr/>
          </p:nvSpPr>
          <p:spPr>
            <a:xfrm>
              <a:off x="6519536" y="4741146"/>
              <a:ext cx="1307521" cy="270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F10D180-84D6-4A1E-88C1-34C3C35A2FC8}"/>
                </a:ext>
              </a:extLst>
            </p:cNvPr>
            <p:cNvSpPr txBox="1"/>
            <p:nvPr/>
          </p:nvSpPr>
          <p:spPr>
            <a:xfrm>
              <a:off x="3549680" y="4741151"/>
              <a:ext cx="1307521" cy="270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1</a:t>
              </a:r>
            </a:p>
          </p:txBody>
        </p:sp>
        <p:sp>
          <p:nvSpPr>
            <p:cNvPr id="80" name="Стрелка: вправо 9">
              <a:extLst>
                <a:ext uri="{FF2B5EF4-FFF2-40B4-BE49-F238E27FC236}">
                  <a16:creationId xmlns:a16="http://schemas.microsoft.com/office/drawing/2014/main" id="{CC417F99-28BF-48FC-AE3F-FD7C51E912F4}"/>
                </a:ext>
              </a:extLst>
            </p:cNvPr>
            <p:cNvSpPr/>
            <p:nvPr/>
          </p:nvSpPr>
          <p:spPr>
            <a:xfrm>
              <a:off x="6119342" y="4878192"/>
              <a:ext cx="2107910" cy="260657"/>
            </a:xfrm>
            <a:prstGeom prst="rightArrow">
              <a:avLst>
                <a:gd name="adj1" fmla="val 32382"/>
                <a:gd name="adj2" fmla="val 6624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FD4B864D-69E7-42B0-A698-C1AC28A67DBE}"/>
                </a:ext>
              </a:extLst>
            </p:cNvPr>
            <p:cNvSpPr/>
            <p:nvPr/>
          </p:nvSpPr>
          <p:spPr>
            <a:xfrm>
              <a:off x="784771" y="4964966"/>
              <a:ext cx="1509906" cy="871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FA9ED52E-A030-49F6-8750-717535E34A38}"/>
                </a:ext>
              </a:extLst>
            </p:cNvPr>
            <p:cNvSpPr/>
            <p:nvPr/>
          </p:nvSpPr>
          <p:spPr>
            <a:xfrm>
              <a:off x="2292179" y="4964966"/>
              <a:ext cx="3822523" cy="87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E2AC0E3-DF31-4D5B-9FCA-A34F4A9A65D1}"/>
              </a:ext>
            </a:extLst>
          </p:cNvPr>
          <p:cNvSpPr txBox="1"/>
          <p:nvPr/>
        </p:nvSpPr>
        <p:spPr>
          <a:xfrm>
            <a:off x="94392" y="3935110"/>
            <a:ext cx="437490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 anchorCtr="0">
            <a:noAutofit/>
          </a:bodyPr>
          <a:lstStyle/>
          <a:p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Стратегии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 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: что выбирают компании</a:t>
            </a:r>
            <a:endParaRPr lang="ru-RU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2FD1F54-FDFB-4B2A-9308-F72E101B34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8868" y="336670"/>
            <a:ext cx="7181937" cy="577783"/>
          </a:xfrm>
        </p:spPr>
        <p:txBody>
          <a:bodyPr/>
          <a:lstStyle/>
          <a:p>
            <a:r>
              <a:rPr lang="ru-RU" sz="1050" dirty="0"/>
              <a:t>В перспективе большинство компаний видят основной источник информации в проведении анализа данных, полученных от потенциально опасных событий и исследования рабочих операций без сбоев (Безопасность-</a:t>
            </a:r>
            <a:r>
              <a:rPr lang="en-US" sz="1050" dirty="0"/>
              <a:t>II)</a:t>
            </a:r>
            <a:r>
              <a:rPr lang="ru-RU" sz="1050" dirty="0"/>
              <a:t>,</a:t>
            </a:r>
          </a:p>
          <a:p>
            <a:endParaRPr lang="ru-RU" dirty="0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2119699-EB83-4D30-9350-899E44434BF9}"/>
              </a:ext>
            </a:extLst>
          </p:cNvPr>
          <p:cNvGrpSpPr/>
          <p:nvPr/>
        </p:nvGrpSpPr>
        <p:grpSpPr>
          <a:xfrm>
            <a:off x="851209" y="3565907"/>
            <a:ext cx="6239812" cy="334616"/>
            <a:chOff x="784771" y="4734011"/>
            <a:chExt cx="7442481" cy="4048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19CE691-B1ED-4337-B5BD-20950DA2E6EA}"/>
                </a:ext>
              </a:extLst>
            </p:cNvPr>
            <p:cNvSpPr txBox="1"/>
            <p:nvPr/>
          </p:nvSpPr>
          <p:spPr>
            <a:xfrm>
              <a:off x="885964" y="4734011"/>
              <a:ext cx="1307521" cy="270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F70B840-9C24-4426-BF14-3CDA7D23639D}"/>
                </a:ext>
              </a:extLst>
            </p:cNvPr>
            <p:cNvSpPr txBox="1"/>
            <p:nvPr/>
          </p:nvSpPr>
          <p:spPr>
            <a:xfrm>
              <a:off x="6519536" y="4734016"/>
              <a:ext cx="1307521" cy="270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1383F42-C570-44B1-83B4-8E95A809478F}"/>
                </a:ext>
              </a:extLst>
            </p:cNvPr>
            <p:cNvSpPr txBox="1"/>
            <p:nvPr/>
          </p:nvSpPr>
          <p:spPr>
            <a:xfrm>
              <a:off x="3549680" y="4734017"/>
              <a:ext cx="1307521" cy="270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1</a:t>
              </a:r>
            </a:p>
          </p:txBody>
        </p:sp>
        <p:sp>
          <p:nvSpPr>
            <p:cNvPr id="50" name="Стрелка: вправо 9">
              <a:extLst>
                <a:ext uri="{FF2B5EF4-FFF2-40B4-BE49-F238E27FC236}">
                  <a16:creationId xmlns:a16="http://schemas.microsoft.com/office/drawing/2014/main" id="{013A28C7-E7A7-4827-A87A-82973DB10916}"/>
                </a:ext>
              </a:extLst>
            </p:cNvPr>
            <p:cNvSpPr/>
            <p:nvPr/>
          </p:nvSpPr>
          <p:spPr>
            <a:xfrm>
              <a:off x="6119342" y="4878192"/>
              <a:ext cx="2107910" cy="260657"/>
            </a:xfrm>
            <a:prstGeom prst="rightArrow">
              <a:avLst>
                <a:gd name="adj1" fmla="val 32382"/>
                <a:gd name="adj2" fmla="val 6624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191FD37A-37E8-45B5-B877-AE38A395E18C}"/>
                </a:ext>
              </a:extLst>
            </p:cNvPr>
            <p:cNvSpPr/>
            <p:nvPr/>
          </p:nvSpPr>
          <p:spPr>
            <a:xfrm>
              <a:off x="784771" y="4964966"/>
              <a:ext cx="1509906" cy="871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49CC949C-9CAA-4798-8CA4-AA76592B39DC}"/>
                </a:ext>
              </a:extLst>
            </p:cNvPr>
            <p:cNvSpPr/>
            <p:nvPr/>
          </p:nvSpPr>
          <p:spPr>
            <a:xfrm>
              <a:off x="2292179" y="4964966"/>
              <a:ext cx="3822523" cy="87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127D483-ED05-401C-8A0B-407256ADBA17}"/>
              </a:ext>
            </a:extLst>
          </p:cNvPr>
          <p:cNvGrpSpPr/>
          <p:nvPr/>
        </p:nvGrpSpPr>
        <p:grpSpPr>
          <a:xfrm>
            <a:off x="428871" y="944881"/>
            <a:ext cx="6701933" cy="2621508"/>
            <a:chOff x="428871" y="944881"/>
            <a:chExt cx="6701933" cy="2621508"/>
          </a:xfrm>
        </p:grpSpPr>
        <p:graphicFrame>
          <p:nvGraphicFramePr>
            <p:cNvPr id="34" name="Диаграмма 33"/>
            <p:cNvGraphicFramePr>
              <a:graphicFrameLocks/>
            </p:cNvGraphicFramePr>
            <p:nvPr>
              <p:extLst/>
            </p:nvPr>
          </p:nvGraphicFramePr>
          <p:xfrm>
            <a:off x="428871" y="1200432"/>
            <a:ext cx="6701933" cy="23659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6" name="TextBox 35"/>
            <p:cNvSpPr txBox="1"/>
            <p:nvPr/>
          </p:nvSpPr>
          <p:spPr>
            <a:xfrm>
              <a:off x="3617596" y="1764823"/>
              <a:ext cx="436928" cy="199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74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+43%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54091" y="1845543"/>
              <a:ext cx="437235" cy="199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74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+30%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07274" y="2004055"/>
              <a:ext cx="437235" cy="199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744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+32%</a:t>
              </a:r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3745247" y="1968798"/>
              <a:ext cx="238139" cy="389140"/>
              <a:chOff x="3474534" y="1463055"/>
              <a:chExt cx="300288" cy="808394"/>
            </a:xfrm>
          </p:grpSpPr>
          <p:cxnSp>
            <p:nvCxnSpPr>
              <p:cNvPr id="40" name="Прямая со стрелкой 39"/>
              <p:cNvCxnSpPr/>
              <p:nvPr/>
            </p:nvCxnSpPr>
            <p:spPr>
              <a:xfrm>
                <a:off x="3474534" y="1463055"/>
                <a:ext cx="300288" cy="0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>
                <a:off x="3474534" y="1466357"/>
                <a:ext cx="0" cy="80509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2" name="Группа 41"/>
            <p:cNvGrpSpPr/>
            <p:nvPr/>
          </p:nvGrpSpPr>
          <p:grpSpPr>
            <a:xfrm>
              <a:off x="5024001" y="2065333"/>
              <a:ext cx="212568" cy="318003"/>
              <a:chOff x="3474534" y="1463055"/>
              <a:chExt cx="300288" cy="808394"/>
            </a:xfrm>
          </p:grpSpPr>
          <p:cxnSp>
            <p:nvCxnSpPr>
              <p:cNvPr id="43" name="Прямая со стрелкой 42"/>
              <p:cNvCxnSpPr/>
              <p:nvPr/>
            </p:nvCxnSpPr>
            <p:spPr>
              <a:xfrm>
                <a:off x="3474534" y="1463055"/>
                <a:ext cx="300288" cy="0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>
              <a:xfrm>
                <a:off x="3474534" y="1466357"/>
                <a:ext cx="0" cy="80509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45" name="Группа 44"/>
            <p:cNvGrpSpPr/>
            <p:nvPr/>
          </p:nvGrpSpPr>
          <p:grpSpPr>
            <a:xfrm>
              <a:off x="6302755" y="2218893"/>
              <a:ext cx="241754" cy="412220"/>
              <a:chOff x="3474534" y="1463055"/>
              <a:chExt cx="300288" cy="808394"/>
            </a:xfrm>
          </p:grpSpPr>
          <p:cxnSp>
            <p:nvCxnSpPr>
              <p:cNvPr id="53" name="Прямая со стрелкой 52"/>
              <p:cNvCxnSpPr/>
              <p:nvPr/>
            </p:nvCxnSpPr>
            <p:spPr>
              <a:xfrm>
                <a:off x="3474534" y="1463055"/>
                <a:ext cx="300288" cy="0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>
                <a:off x="3474534" y="1466357"/>
                <a:ext cx="0" cy="805092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9B27F41-1581-4434-BA93-24CA577CA333}"/>
                </a:ext>
              </a:extLst>
            </p:cNvPr>
            <p:cNvSpPr txBox="1"/>
            <p:nvPr/>
          </p:nvSpPr>
          <p:spPr>
            <a:xfrm>
              <a:off x="1259461" y="944881"/>
              <a:ext cx="50882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sz="100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900" b="1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Arial" panose="020B0604020202020204" pitchFamily="34" charset="0"/>
                </a:rPr>
                <a:t>Что, с Вашей точки зрения, должно быть в будущем источником информации для улучшения безопасности? 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6B9AD40-53F0-41A2-9752-AB60FBA933E3}"/>
              </a:ext>
            </a:extLst>
          </p:cNvPr>
          <p:cNvGrpSpPr/>
          <p:nvPr/>
        </p:nvGrpSpPr>
        <p:grpSpPr>
          <a:xfrm>
            <a:off x="874438" y="1292495"/>
            <a:ext cx="6197237" cy="318036"/>
            <a:chOff x="857218" y="476958"/>
            <a:chExt cx="5201455" cy="40423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06747F8-4297-496E-97E4-8EF782D85198}"/>
                </a:ext>
              </a:extLst>
            </p:cNvPr>
            <p:cNvSpPr txBox="1"/>
            <p:nvPr/>
          </p:nvSpPr>
          <p:spPr>
            <a:xfrm>
              <a:off x="857218" y="476958"/>
              <a:ext cx="914697" cy="404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I </a:t>
              </a:r>
              <a:r>
                <a:rPr kumimoji="0" lang="ru-RU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уровень развития культуры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ECCECF1-3B33-4AE4-A6B4-64CBE35AFA23}"/>
                </a:ext>
              </a:extLst>
            </p:cNvPr>
            <p:cNvSpPr txBox="1"/>
            <p:nvPr/>
          </p:nvSpPr>
          <p:spPr>
            <a:xfrm>
              <a:off x="1819275" y="545417"/>
              <a:ext cx="1057541" cy="2673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II </a:t>
              </a:r>
              <a:r>
                <a:rPr kumimoji="0" lang="ru-RU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уровень развития культуры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EA7FC92-BA3C-4943-9B81-6AE9C4B55A69}"/>
                </a:ext>
              </a:extLst>
            </p:cNvPr>
            <p:cNvSpPr txBox="1"/>
            <p:nvPr/>
          </p:nvSpPr>
          <p:spPr>
            <a:xfrm>
              <a:off x="2975137" y="476958"/>
              <a:ext cx="973241" cy="404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III </a:t>
              </a:r>
              <a:r>
                <a:rPr kumimoji="0" lang="ru-RU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уровень развития культуры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34EDA41-8647-47C6-B9EA-0DD0B23A24EF}"/>
                </a:ext>
              </a:extLst>
            </p:cNvPr>
            <p:cNvSpPr txBox="1"/>
            <p:nvPr/>
          </p:nvSpPr>
          <p:spPr>
            <a:xfrm>
              <a:off x="4010023" y="545417"/>
              <a:ext cx="1057541" cy="2673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IV </a:t>
              </a:r>
              <a:r>
                <a:rPr kumimoji="0" lang="ru-RU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уровень развития культуры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15B0815-C2CC-4C4E-A391-79F83D7E6051}"/>
                </a:ext>
              </a:extLst>
            </p:cNvPr>
            <p:cNvSpPr txBox="1"/>
            <p:nvPr/>
          </p:nvSpPr>
          <p:spPr>
            <a:xfrm>
              <a:off x="5151601" y="476958"/>
              <a:ext cx="907072" cy="404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V </a:t>
              </a:r>
              <a:r>
                <a:rPr kumimoji="0" lang="ru-RU" sz="700" b="0" i="0" u="none" strike="noStrike" cap="none" spc="0" normalizeH="0" baseline="0" dirty="0">
                  <a:ln>
                    <a:noFill/>
                  </a:ln>
                  <a:solidFill>
                    <a:srgbClr val="4F81BD">
                      <a:alpha val="50000"/>
                    </a:srgbClr>
                  </a:solidFill>
                  <a:effectLst/>
                  <a:uFillTx/>
                  <a:ea typeface="Helvetica Neue"/>
                  <a:cs typeface="Helvetica Neue"/>
                  <a:sym typeface="Helvetica Neue"/>
                </a:rPr>
                <a:t>уровень развития культуры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C426E6A-FB6D-45E9-9B8E-130F979E1AB5}"/>
              </a:ext>
            </a:extLst>
          </p:cNvPr>
          <p:cNvSpPr txBox="1"/>
          <p:nvPr/>
        </p:nvSpPr>
        <p:spPr>
          <a:xfrm>
            <a:off x="94392" y="3935110"/>
            <a:ext cx="437490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 anchorCtr="0">
            <a:noAutofit/>
          </a:bodyPr>
          <a:lstStyle/>
          <a:p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Стратегии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 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: что выбирают компании</a:t>
            </a:r>
            <a:endParaRPr lang="ru-RU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780E0A-A7AE-4FAF-88C8-5B873C9EE8B4}"/>
              </a:ext>
            </a:extLst>
          </p:cNvPr>
          <p:cNvSpPr/>
          <p:nvPr/>
        </p:nvSpPr>
        <p:spPr>
          <a:xfrm>
            <a:off x="0" y="116472"/>
            <a:ext cx="5429756" cy="1952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sz="900" dirty="0">
                <a:solidFill>
                  <a:schemeClr val="tx1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Принцип 1. </a:t>
            </a:r>
            <a:r>
              <a:rPr lang="ru-RU" sz="9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 Light"/>
              </a:rPr>
              <a:t>Учись на опыте операций, завершившихся без происшествий и сбоев</a:t>
            </a:r>
            <a:r>
              <a:rPr lang="ru-RU" sz="900" dirty="0">
                <a:solidFill>
                  <a:schemeClr val="tx1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900" b="0" i="0" u="none" strike="noStrike" cap="none" spc="0" baseline="0" dirty="0">
              <a:ln>
                <a:noFill/>
              </a:ln>
              <a:solidFill>
                <a:schemeClr val="tx1"/>
              </a:solidFill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82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Принцип 2</a:t>
            </a:r>
            <a:r>
              <a:rPr lang="ru-RU" dirty="0"/>
              <a:t>. </a:t>
            </a:r>
            <a:r>
              <a:rPr lang="ru-RU" b="1" dirty="0"/>
              <a:t>Анализируй, как работа идет на самом деле и упрощай процессы, делая безопасную работу </a:t>
            </a:r>
            <a:r>
              <a:rPr lang="ru-RU" b="1" dirty="0" smtClean="0"/>
              <a:t>естественной </a:t>
            </a:r>
            <a:endParaRPr lang="ru-RU" b="1" dirty="0"/>
          </a:p>
          <a:p>
            <a:endParaRPr lang="ru-RU" dirty="0"/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53" y="1260726"/>
            <a:ext cx="2081081" cy="1944273"/>
          </a:xfrm>
          <a:prstGeom prst="rect">
            <a:avLst/>
          </a:prstGeom>
        </p:spPr>
      </p:pic>
      <p:sp>
        <p:nvSpPr>
          <p:cNvPr id="11" name="Объект 4"/>
          <p:cNvSpPr txBox="1">
            <a:spLocks/>
          </p:cNvSpPr>
          <p:nvPr/>
        </p:nvSpPr>
        <p:spPr>
          <a:xfrm>
            <a:off x="2468453" y="1039418"/>
            <a:ext cx="2081081" cy="176667"/>
          </a:xfrm>
          <a:prstGeom prst="rect">
            <a:avLst/>
          </a:prstGeom>
          <a:solidFill>
            <a:srgbClr val="15416F"/>
          </a:solidFill>
        </p:spPr>
        <p:txBody>
          <a:bodyPr lIns="91410" tIns="45703" rIns="91410" bIns="45703" anchor="ctr"/>
          <a:lstStyle>
            <a:lvl1pPr marL="0" marR="0" indent="0" algn="l" defTabSz="255760" rtl="0" latinLnBrk="0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kumimoji="0" lang="ru-RU" sz="827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393477" marR="0" indent="-196738" algn="l" defTabSz="255760" rtl="0" latinLnBrk="0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 marL="590215" marR="0" indent="-196738" algn="l" defTabSz="255760" rtl="0" latinLnBrk="0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 marL="786952" marR="0" indent="-196738" algn="l" defTabSz="255760" rtl="0" latinLnBrk="0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827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 marL="983690" marR="0" indent="-196738" algn="l" defTabSz="255760" rtl="0" latinLnBrk="0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en-US" sz="827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  <a:lvl6pPr marL="1180430" marR="0" indent="-196738" algn="l" defTabSz="255760" rtl="0" latinLnBrk="0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488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377166" marR="0" indent="-196738" algn="l" defTabSz="255760" rtl="0" latinLnBrk="0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488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573906" marR="0" indent="-196738" algn="l" defTabSz="255760" rtl="0" latinLnBrk="0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488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770644" marR="0" indent="-196738" algn="l" defTabSz="255760" rtl="0" latinLnBrk="0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488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827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«Работа как она представляется»</a:t>
            </a:r>
            <a:endParaRPr kumimoji="0" lang="ru-RU" sz="827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</p:txBody>
      </p:sp>
      <p:sp>
        <p:nvSpPr>
          <p:cNvPr id="12" name="Объект 4"/>
          <p:cNvSpPr txBox="1">
            <a:spLocks/>
          </p:cNvSpPr>
          <p:nvPr/>
        </p:nvSpPr>
        <p:spPr>
          <a:xfrm>
            <a:off x="4636835" y="1039418"/>
            <a:ext cx="2592364" cy="176667"/>
          </a:xfrm>
          <a:prstGeom prst="rect">
            <a:avLst/>
          </a:prstGeom>
          <a:solidFill>
            <a:srgbClr val="15416F"/>
          </a:solidFill>
        </p:spPr>
        <p:txBody>
          <a:bodyPr lIns="75554" tIns="37776" rIns="75554" bIns="37776" anchor="ctr"/>
          <a:lstStyle>
            <a:lvl1pPr marL="0" marR="0" indent="0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kumimoji="0" lang="ru-RU" sz="1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476076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 marL="714114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 marL="95215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 marL="1190188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  <a:lvl6pPr marL="1428227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263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4302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234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255760" rtl="0" eaLnBrk="1" fontAlgn="auto" latinLnBrk="0" hangingPunct="1">
              <a:lnSpc>
                <a:spcPct val="100000"/>
              </a:lnSpc>
              <a:spcBef>
                <a:spcPts val="1829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827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«Работа как она производится»</a:t>
            </a:r>
            <a:endParaRPr kumimoji="0" lang="ru-RU" sz="827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353899" y="3404506"/>
            <a:ext cx="6875300" cy="412342"/>
          </a:xfrm>
          <a:prstGeom prst="rect">
            <a:avLst/>
          </a:prstGeom>
          <a:solidFill>
            <a:srgbClr val="15416F"/>
          </a:solidFill>
        </p:spPr>
        <p:txBody>
          <a:bodyPr lIns="75554" tIns="37776" rIns="75554" bIns="37776"/>
          <a:lstStyle>
            <a:lvl1pPr marL="0" marR="0" indent="0" algn="l" defTabSz="309450" rtl="0" latinLnBrk="0">
              <a:lnSpc>
                <a:spcPts val="15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kumimoji="0" lang="ru-RU" sz="12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476076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2pPr>
            <a:lvl3pPr marL="714114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3pPr>
            <a:lvl4pPr marL="95215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ru-RU" sz="1000" b="0" i="0" u="none" strike="noStrike" cap="none" spc="0" normalizeH="0" baseline="0" dirty="0" smtClean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4pPr>
            <a:lvl5pPr marL="1190188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kumimoji="0" lang="en-US" sz="1000" b="0" i="0" u="none" strike="noStrike" cap="none" spc="0" normalizeH="0" baseline="0" dirty="0">
                <a:ln>
                  <a:noFill/>
                </a:ln>
                <a:solidFill>
                  <a:srgbClr val="677180"/>
                </a:solidFill>
                <a:effectLst/>
                <a:uFillTx/>
                <a:latin typeface="+mn-lt"/>
                <a:ea typeface="Roboto Light" panose="02000000000000000000" pitchFamily="2" charset="0"/>
                <a:cs typeface="Roboto Light" panose="02000000000000000000" pitchFamily="2" charset="0"/>
                <a:sym typeface="Helvetica Neue"/>
              </a:defRPr>
            </a:lvl5pPr>
            <a:lvl6pPr marL="1428227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263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4302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234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255760" rtl="0" eaLnBrk="1" fontAlgn="auto" latinLnBrk="0" hangingPunct="1">
              <a:lnSpc>
                <a:spcPts val="1240"/>
              </a:lnSpc>
              <a:spcBef>
                <a:spcPts val="496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ru-RU" sz="90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Оказалось, что нельзя </a:t>
            </a:r>
            <a:r>
              <a:rPr kumimoji="0" lang="ru-RU" sz="909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управлять </a:t>
            </a:r>
            <a:r>
              <a:rPr kumimoji="0" lang="ru-RU" sz="90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безопасностью, накладывая ограничения на нормальную работу – поскольку исправная работа зависит от </a:t>
            </a:r>
            <a:r>
              <a:rPr kumimoji="0" lang="ru-RU" sz="909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многих изменяющихся параметров и людям приходится всегда адаптироваться! </a:t>
            </a:r>
            <a:endParaRPr kumimoji="0" lang="ru-RU" sz="90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57" y="1260726"/>
            <a:ext cx="2580441" cy="1944273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179387" y="1061219"/>
            <a:ext cx="2295178" cy="1632299"/>
          </a:xfrm>
          <a:prstGeom prst="rect">
            <a:avLst/>
          </a:prstGeom>
        </p:spPr>
        <p:txBody>
          <a:bodyPr/>
          <a:lstStyle>
            <a:lvl1pPr marL="238038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076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114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15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188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227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263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4302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234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defTabSz="255760">
              <a:spcBef>
                <a:spcPts val="1829"/>
              </a:spcBef>
              <a:buNone/>
            </a:pPr>
            <a:r>
              <a:rPr lang="ru-RU" sz="909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Девиз «Отклонения в работе недопустимы»</a:t>
            </a:r>
          </a:p>
          <a:p>
            <a:pPr marL="0" indent="0" defTabSz="255760">
              <a:spcBef>
                <a:spcPts val="1829"/>
              </a:spcBef>
              <a:buFontTx/>
              <a:buNone/>
            </a:pPr>
            <a:r>
              <a:rPr lang="ru-RU" sz="909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909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стратегии «</a:t>
            </a:r>
            <a:r>
              <a:rPr lang="ru-RU" sz="909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Безопасность</a:t>
            </a:r>
            <a:r>
              <a:rPr lang="en-US" sz="909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-I</a:t>
            </a:r>
            <a:r>
              <a:rPr lang="ru-RU" sz="909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безопасность повышалась путем тщательного планирования деятельности в сочетании с подробными инструкциями и обучением. Но зачастую невозможно обеспечить соответствие «Работы как она производится» </a:t>
            </a:r>
            <a:r>
              <a:rPr lang="en-US" sz="909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(WAD)</a:t>
            </a:r>
            <a:r>
              <a:rPr lang="ru-RU" sz="909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«Работе как она представляется»</a:t>
            </a:r>
            <a:r>
              <a:rPr lang="en-US" sz="909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(WAI</a:t>
            </a:r>
            <a:r>
              <a:rPr lang="en-US" sz="909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909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909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Принцип 2</a:t>
            </a:r>
            <a:r>
              <a:rPr lang="ru-RU" dirty="0"/>
              <a:t>. </a:t>
            </a:r>
            <a:r>
              <a:rPr lang="ru-RU" b="1" dirty="0"/>
              <a:t>Анализируй, как работа идет на самом деле и упрощай процессы, делая безопасную работу естественной</a:t>
            </a:r>
          </a:p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8" y="1218713"/>
            <a:ext cx="1316394" cy="1282168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847980" y="1859796"/>
            <a:ext cx="537826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Полилиния 23"/>
          <p:cNvSpPr/>
          <p:nvPr/>
        </p:nvSpPr>
        <p:spPr>
          <a:xfrm>
            <a:off x="1847980" y="2842200"/>
            <a:ext cx="5378265" cy="425798"/>
          </a:xfrm>
          <a:custGeom>
            <a:avLst/>
            <a:gdLst>
              <a:gd name="connsiteX0" fmla="*/ 0 w 7070502"/>
              <a:gd name="connsiteY0" fmla="*/ 244699 h 515155"/>
              <a:gd name="connsiteX1" fmla="*/ 103031 w 7070502"/>
              <a:gd name="connsiteY1" fmla="*/ 206062 h 515155"/>
              <a:gd name="connsiteX2" fmla="*/ 257578 w 7070502"/>
              <a:gd name="connsiteY2" fmla="*/ 180304 h 515155"/>
              <a:gd name="connsiteX3" fmla="*/ 360609 w 7070502"/>
              <a:gd name="connsiteY3" fmla="*/ 167426 h 515155"/>
              <a:gd name="connsiteX4" fmla="*/ 399246 w 7070502"/>
              <a:gd name="connsiteY4" fmla="*/ 154547 h 515155"/>
              <a:gd name="connsiteX5" fmla="*/ 579550 w 7070502"/>
              <a:gd name="connsiteY5" fmla="*/ 180304 h 515155"/>
              <a:gd name="connsiteX6" fmla="*/ 669702 w 7070502"/>
              <a:gd name="connsiteY6" fmla="*/ 218941 h 515155"/>
              <a:gd name="connsiteX7" fmla="*/ 798491 w 7070502"/>
              <a:gd name="connsiteY7" fmla="*/ 257578 h 515155"/>
              <a:gd name="connsiteX8" fmla="*/ 888643 w 7070502"/>
              <a:gd name="connsiteY8" fmla="*/ 296214 h 515155"/>
              <a:gd name="connsiteX9" fmla="*/ 940158 w 7070502"/>
              <a:gd name="connsiteY9" fmla="*/ 309093 h 515155"/>
              <a:gd name="connsiteX10" fmla="*/ 978795 w 7070502"/>
              <a:gd name="connsiteY10" fmla="*/ 321972 h 515155"/>
              <a:gd name="connsiteX11" fmla="*/ 1081826 w 7070502"/>
              <a:gd name="connsiteY11" fmla="*/ 347730 h 515155"/>
              <a:gd name="connsiteX12" fmla="*/ 1120462 w 7070502"/>
              <a:gd name="connsiteY12" fmla="*/ 373487 h 515155"/>
              <a:gd name="connsiteX13" fmla="*/ 1223493 w 7070502"/>
              <a:gd name="connsiteY13" fmla="*/ 412124 h 515155"/>
              <a:gd name="connsiteX14" fmla="*/ 1300767 w 7070502"/>
              <a:gd name="connsiteY14" fmla="*/ 476518 h 515155"/>
              <a:gd name="connsiteX15" fmla="*/ 1403798 w 7070502"/>
              <a:gd name="connsiteY15" fmla="*/ 515155 h 515155"/>
              <a:gd name="connsiteX16" fmla="*/ 1622739 w 7070502"/>
              <a:gd name="connsiteY16" fmla="*/ 502276 h 515155"/>
              <a:gd name="connsiteX17" fmla="*/ 1712891 w 7070502"/>
              <a:gd name="connsiteY17" fmla="*/ 399245 h 515155"/>
              <a:gd name="connsiteX18" fmla="*/ 1841679 w 7070502"/>
              <a:gd name="connsiteY18" fmla="*/ 309093 h 515155"/>
              <a:gd name="connsiteX19" fmla="*/ 1880316 w 7070502"/>
              <a:gd name="connsiteY19" fmla="*/ 283335 h 515155"/>
              <a:gd name="connsiteX20" fmla="*/ 1918953 w 7070502"/>
              <a:gd name="connsiteY20" fmla="*/ 270456 h 515155"/>
              <a:gd name="connsiteX21" fmla="*/ 2060620 w 7070502"/>
              <a:gd name="connsiteY21" fmla="*/ 231820 h 515155"/>
              <a:gd name="connsiteX22" fmla="*/ 2150772 w 7070502"/>
              <a:gd name="connsiteY22" fmla="*/ 218941 h 515155"/>
              <a:gd name="connsiteX23" fmla="*/ 2665927 w 7070502"/>
              <a:gd name="connsiteY23" fmla="*/ 231820 h 515155"/>
              <a:gd name="connsiteX24" fmla="*/ 2717443 w 7070502"/>
              <a:gd name="connsiteY24" fmla="*/ 257578 h 515155"/>
              <a:gd name="connsiteX25" fmla="*/ 2756079 w 7070502"/>
              <a:gd name="connsiteY25" fmla="*/ 270456 h 515155"/>
              <a:gd name="connsiteX26" fmla="*/ 2833353 w 7070502"/>
              <a:gd name="connsiteY26" fmla="*/ 309093 h 515155"/>
              <a:gd name="connsiteX27" fmla="*/ 2871989 w 7070502"/>
              <a:gd name="connsiteY27" fmla="*/ 334851 h 515155"/>
              <a:gd name="connsiteX28" fmla="*/ 2936384 w 7070502"/>
              <a:gd name="connsiteY28" fmla="*/ 347730 h 515155"/>
              <a:gd name="connsiteX29" fmla="*/ 2987899 w 7070502"/>
              <a:gd name="connsiteY29" fmla="*/ 373487 h 515155"/>
              <a:gd name="connsiteX30" fmla="*/ 3026536 w 7070502"/>
              <a:gd name="connsiteY30" fmla="*/ 386366 h 515155"/>
              <a:gd name="connsiteX31" fmla="*/ 3168203 w 7070502"/>
              <a:gd name="connsiteY31" fmla="*/ 412124 h 515155"/>
              <a:gd name="connsiteX32" fmla="*/ 3412902 w 7070502"/>
              <a:gd name="connsiteY32" fmla="*/ 386366 h 515155"/>
              <a:gd name="connsiteX33" fmla="*/ 3464417 w 7070502"/>
              <a:gd name="connsiteY33" fmla="*/ 360609 h 515155"/>
              <a:gd name="connsiteX34" fmla="*/ 3554570 w 7070502"/>
              <a:gd name="connsiteY34" fmla="*/ 244699 h 515155"/>
              <a:gd name="connsiteX35" fmla="*/ 3618964 w 7070502"/>
              <a:gd name="connsiteY35" fmla="*/ 167426 h 515155"/>
              <a:gd name="connsiteX36" fmla="*/ 3670479 w 7070502"/>
              <a:gd name="connsiteY36" fmla="*/ 141668 h 515155"/>
              <a:gd name="connsiteX37" fmla="*/ 3709116 w 7070502"/>
              <a:gd name="connsiteY37" fmla="*/ 115910 h 515155"/>
              <a:gd name="connsiteX38" fmla="*/ 3825026 w 7070502"/>
              <a:gd name="connsiteY38" fmla="*/ 103031 h 515155"/>
              <a:gd name="connsiteX39" fmla="*/ 4005330 w 7070502"/>
              <a:gd name="connsiteY39" fmla="*/ 115910 h 515155"/>
              <a:gd name="connsiteX40" fmla="*/ 4082603 w 7070502"/>
              <a:gd name="connsiteY40" fmla="*/ 193183 h 515155"/>
              <a:gd name="connsiteX41" fmla="*/ 4121240 w 7070502"/>
              <a:gd name="connsiteY41" fmla="*/ 206062 h 515155"/>
              <a:gd name="connsiteX42" fmla="*/ 4185634 w 7070502"/>
              <a:gd name="connsiteY42" fmla="*/ 231820 h 515155"/>
              <a:gd name="connsiteX43" fmla="*/ 4237150 w 7070502"/>
              <a:gd name="connsiteY43" fmla="*/ 244699 h 515155"/>
              <a:gd name="connsiteX44" fmla="*/ 4275786 w 7070502"/>
              <a:gd name="connsiteY44" fmla="*/ 270456 h 515155"/>
              <a:gd name="connsiteX45" fmla="*/ 4430333 w 7070502"/>
              <a:gd name="connsiteY45" fmla="*/ 270456 h 515155"/>
              <a:gd name="connsiteX46" fmla="*/ 4546243 w 7070502"/>
              <a:gd name="connsiteY46" fmla="*/ 257578 h 515155"/>
              <a:gd name="connsiteX47" fmla="*/ 4610637 w 7070502"/>
              <a:gd name="connsiteY47" fmla="*/ 244699 h 515155"/>
              <a:gd name="connsiteX48" fmla="*/ 4700789 w 7070502"/>
              <a:gd name="connsiteY48" fmla="*/ 231820 h 515155"/>
              <a:gd name="connsiteX49" fmla="*/ 4752305 w 7070502"/>
              <a:gd name="connsiteY49" fmla="*/ 206062 h 515155"/>
              <a:gd name="connsiteX50" fmla="*/ 4816699 w 7070502"/>
              <a:gd name="connsiteY50" fmla="*/ 193183 h 515155"/>
              <a:gd name="connsiteX51" fmla="*/ 4868215 w 7070502"/>
              <a:gd name="connsiteY51" fmla="*/ 180304 h 515155"/>
              <a:gd name="connsiteX52" fmla="*/ 4906851 w 7070502"/>
              <a:gd name="connsiteY52" fmla="*/ 167426 h 515155"/>
              <a:gd name="connsiteX53" fmla="*/ 4971246 w 7070502"/>
              <a:gd name="connsiteY53" fmla="*/ 154547 h 515155"/>
              <a:gd name="connsiteX54" fmla="*/ 5022761 w 7070502"/>
              <a:gd name="connsiteY54" fmla="*/ 141668 h 515155"/>
              <a:gd name="connsiteX55" fmla="*/ 5190186 w 7070502"/>
              <a:gd name="connsiteY55" fmla="*/ 154547 h 515155"/>
              <a:gd name="connsiteX56" fmla="*/ 5241702 w 7070502"/>
              <a:gd name="connsiteY56" fmla="*/ 193183 h 515155"/>
              <a:gd name="connsiteX57" fmla="*/ 5280339 w 7070502"/>
              <a:gd name="connsiteY57" fmla="*/ 218941 h 515155"/>
              <a:gd name="connsiteX58" fmla="*/ 5357612 w 7070502"/>
              <a:gd name="connsiteY58" fmla="*/ 244699 h 515155"/>
              <a:gd name="connsiteX59" fmla="*/ 5434885 w 7070502"/>
              <a:gd name="connsiteY59" fmla="*/ 283335 h 515155"/>
              <a:gd name="connsiteX60" fmla="*/ 5499279 w 7070502"/>
              <a:gd name="connsiteY60" fmla="*/ 270456 h 515155"/>
              <a:gd name="connsiteX61" fmla="*/ 5602310 w 7070502"/>
              <a:gd name="connsiteY61" fmla="*/ 193183 h 515155"/>
              <a:gd name="connsiteX62" fmla="*/ 5653826 w 7070502"/>
              <a:gd name="connsiteY62" fmla="*/ 154547 h 515155"/>
              <a:gd name="connsiteX63" fmla="*/ 5743978 w 7070502"/>
              <a:gd name="connsiteY63" fmla="*/ 128789 h 515155"/>
              <a:gd name="connsiteX64" fmla="*/ 5847009 w 7070502"/>
              <a:gd name="connsiteY64" fmla="*/ 103031 h 515155"/>
              <a:gd name="connsiteX65" fmla="*/ 5924282 w 7070502"/>
              <a:gd name="connsiteY65" fmla="*/ 115910 h 515155"/>
              <a:gd name="connsiteX66" fmla="*/ 5962919 w 7070502"/>
              <a:gd name="connsiteY66" fmla="*/ 128789 h 515155"/>
              <a:gd name="connsiteX67" fmla="*/ 6014434 w 7070502"/>
              <a:gd name="connsiteY67" fmla="*/ 141668 h 515155"/>
              <a:gd name="connsiteX68" fmla="*/ 6091708 w 7070502"/>
              <a:gd name="connsiteY68" fmla="*/ 206062 h 515155"/>
              <a:gd name="connsiteX69" fmla="*/ 6168981 w 7070502"/>
              <a:gd name="connsiteY69" fmla="*/ 231820 h 515155"/>
              <a:gd name="connsiteX70" fmla="*/ 6310648 w 7070502"/>
              <a:gd name="connsiteY70" fmla="*/ 218941 h 515155"/>
              <a:gd name="connsiteX71" fmla="*/ 6400800 w 7070502"/>
              <a:gd name="connsiteY71" fmla="*/ 193183 h 515155"/>
              <a:gd name="connsiteX72" fmla="*/ 6452316 w 7070502"/>
              <a:gd name="connsiteY72" fmla="*/ 180304 h 515155"/>
              <a:gd name="connsiteX73" fmla="*/ 6529589 w 7070502"/>
              <a:gd name="connsiteY73" fmla="*/ 103031 h 515155"/>
              <a:gd name="connsiteX74" fmla="*/ 6568226 w 7070502"/>
              <a:gd name="connsiteY74" fmla="*/ 64395 h 515155"/>
              <a:gd name="connsiteX75" fmla="*/ 6606862 w 7070502"/>
              <a:gd name="connsiteY75" fmla="*/ 51516 h 515155"/>
              <a:gd name="connsiteX76" fmla="*/ 6684136 w 7070502"/>
              <a:gd name="connsiteY76" fmla="*/ 0 h 515155"/>
              <a:gd name="connsiteX77" fmla="*/ 6774288 w 7070502"/>
              <a:gd name="connsiteY77" fmla="*/ 12879 h 515155"/>
              <a:gd name="connsiteX78" fmla="*/ 6851561 w 7070502"/>
              <a:gd name="connsiteY78" fmla="*/ 77273 h 515155"/>
              <a:gd name="connsiteX79" fmla="*/ 6890198 w 7070502"/>
              <a:gd name="connsiteY79" fmla="*/ 103031 h 515155"/>
              <a:gd name="connsiteX80" fmla="*/ 7044744 w 7070502"/>
              <a:gd name="connsiteY80" fmla="*/ 206062 h 515155"/>
              <a:gd name="connsiteX81" fmla="*/ 7070502 w 7070502"/>
              <a:gd name="connsiteY81" fmla="*/ 206062 h 51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070502" h="515155">
                <a:moveTo>
                  <a:pt x="0" y="244699"/>
                </a:moveTo>
                <a:cubicBezTo>
                  <a:pt x="19691" y="236823"/>
                  <a:pt x="76115" y="212791"/>
                  <a:pt x="103031" y="206062"/>
                </a:cubicBezTo>
                <a:cubicBezTo>
                  <a:pt x="150252" y="194257"/>
                  <a:pt x="210850" y="186534"/>
                  <a:pt x="257578" y="180304"/>
                </a:cubicBezTo>
                <a:lnTo>
                  <a:pt x="360609" y="167426"/>
                </a:lnTo>
                <a:cubicBezTo>
                  <a:pt x="373488" y="163133"/>
                  <a:pt x="385694" y="153750"/>
                  <a:pt x="399246" y="154547"/>
                </a:cubicBezTo>
                <a:cubicBezTo>
                  <a:pt x="459853" y="158112"/>
                  <a:pt x="579550" y="180304"/>
                  <a:pt x="579550" y="180304"/>
                </a:cubicBezTo>
                <a:cubicBezTo>
                  <a:pt x="670162" y="210509"/>
                  <a:pt x="558296" y="171196"/>
                  <a:pt x="669702" y="218941"/>
                </a:cubicBezTo>
                <a:cubicBezTo>
                  <a:pt x="711183" y="236719"/>
                  <a:pt x="757010" y="239801"/>
                  <a:pt x="798491" y="257578"/>
                </a:cubicBezTo>
                <a:cubicBezTo>
                  <a:pt x="867179" y="287015"/>
                  <a:pt x="828236" y="278955"/>
                  <a:pt x="888643" y="296214"/>
                </a:cubicBezTo>
                <a:cubicBezTo>
                  <a:pt x="905662" y="301077"/>
                  <a:pt x="923139" y="304230"/>
                  <a:pt x="940158" y="309093"/>
                </a:cubicBezTo>
                <a:cubicBezTo>
                  <a:pt x="953211" y="312823"/>
                  <a:pt x="965698" y="318400"/>
                  <a:pt x="978795" y="321972"/>
                </a:cubicBezTo>
                <a:cubicBezTo>
                  <a:pt x="1012948" y="331287"/>
                  <a:pt x="1081826" y="347730"/>
                  <a:pt x="1081826" y="347730"/>
                </a:cubicBezTo>
                <a:cubicBezTo>
                  <a:pt x="1094705" y="356316"/>
                  <a:pt x="1106235" y="367390"/>
                  <a:pt x="1120462" y="373487"/>
                </a:cubicBezTo>
                <a:cubicBezTo>
                  <a:pt x="1247228" y="427814"/>
                  <a:pt x="1094730" y="338544"/>
                  <a:pt x="1223493" y="412124"/>
                </a:cubicBezTo>
                <a:cubicBezTo>
                  <a:pt x="1325697" y="470527"/>
                  <a:pt x="1194219" y="400412"/>
                  <a:pt x="1300767" y="476518"/>
                </a:cubicBezTo>
                <a:cubicBezTo>
                  <a:pt x="1337032" y="502422"/>
                  <a:pt x="1362313" y="504784"/>
                  <a:pt x="1403798" y="515155"/>
                </a:cubicBezTo>
                <a:cubicBezTo>
                  <a:pt x="1476778" y="510862"/>
                  <a:pt x="1550441" y="513121"/>
                  <a:pt x="1622739" y="502276"/>
                </a:cubicBezTo>
                <a:cubicBezTo>
                  <a:pt x="1665666" y="495837"/>
                  <a:pt x="1695722" y="416414"/>
                  <a:pt x="1712891" y="399245"/>
                </a:cubicBezTo>
                <a:cubicBezTo>
                  <a:pt x="1802680" y="309456"/>
                  <a:pt x="1754825" y="330807"/>
                  <a:pt x="1841679" y="309093"/>
                </a:cubicBezTo>
                <a:cubicBezTo>
                  <a:pt x="1854558" y="300507"/>
                  <a:pt x="1866471" y="290257"/>
                  <a:pt x="1880316" y="283335"/>
                </a:cubicBezTo>
                <a:cubicBezTo>
                  <a:pt x="1892458" y="277264"/>
                  <a:pt x="1905950" y="274357"/>
                  <a:pt x="1918953" y="270456"/>
                </a:cubicBezTo>
                <a:cubicBezTo>
                  <a:pt x="1929795" y="267203"/>
                  <a:pt x="2033341" y="236780"/>
                  <a:pt x="2060620" y="231820"/>
                </a:cubicBezTo>
                <a:cubicBezTo>
                  <a:pt x="2090486" y="226390"/>
                  <a:pt x="2120721" y="223234"/>
                  <a:pt x="2150772" y="218941"/>
                </a:cubicBezTo>
                <a:cubicBezTo>
                  <a:pt x="2322490" y="223234"/>
                  <a:pt x="2494553" y="220135"/>
                  <a:pt x="2665927" y="231820"/>
                </a:cubicBezTo>
                <a:cubicBezTo>
                  <a:pt x="2685081" y="233126"/>
                  <a:pt x="2699796" y="250015"/>
                  <a:pt x="2717443" y="257578"/>
                </a:cubicBezTo>
                <a:cubicBezTo>
                  <a:pt x="2729921" y="262925"/>
                  <a:pt x="2743200" y="266163"/>
                  <a:pt x="2756079" y="270456"/>
                </a:cubicBezTo>
                <a:cubicBezTo>
                  <a:pt x="2866812" y="344278"/>
                  <a:pt x="2726706" y="255769"/>
                  <a:pt x="2833353" y="309093"/>
                </a:cubicBezTo>
                <a:cubicBezTo>
                  <a:pt x="2847197" y="316015"/>
                  <a:pt x="2857496" y="329416"/>
                  <a:pt x="2871989" y="334851"/>
                </a:cubicBezTo>
                <a:cubicBezTo>
                  <a:pt x="2892485" y="342537"/>
                  <a:pt x="2914919" y="343437"/>
                  <a:pt x="2936384" y="347730"/>
                </a:cubicBezTo>
                <a:cubicBezTo>
                  <a:pt x="2953556" y="356316"/>
                  <a:pt x="2970253" y="365924"/>
                  <a:pt x="2987899" y="373487"/>
                </a:cubicBezTo>
                <a:cubicBezTo>
                  <a:pt x="3000377" y="378835"/>
                  <a:pt x="3013483" y="382636"/>
                  <a:pt x="3026536" y="386366"/>
                </a:cubicBezTo>
                <a:cubicBezTo>
                  <a:pt x="3087260" y="403716"/>
                  <a:pt x="3095240" y="401701"/>
                  <a:pt x="3168203" y="412124"/>
                </a:cubicBezTo>
                <a:cubicBezTo>
                  <a:pt x="3197311" y="410045"/>
                  <a:pt x="3352283" y="406572"/>
                  <a:pt x="3412902" y="386366"/>
                </a:cubicBezTo>
                <a:cubicBezTo>
                  <a:pt x="3431115" y="380295"/>
                  <a:pt x="3447245" y="369195"/>
                  <a:pt x="3464417" y="360609"/>
                </a:cubicBezTo>
                <a:cubicBezTo>
                  <a:pt x="3594632" y="165286"/>
                  <a:pt x="3453685" y="365762"/>
                  <a:pt x="3554570" y="244699"/>
                </a:cubicBezTo>
                <a:cubicBezTo>
                  <a:pt x="3587798" y="204825"/>
                  <a:pt x="3572478" y="200630"/>
                  <a:pt x="3618964" y="167426"/>
                </a:cubicBezTo>
                <a:cubicBezTo>
                  <a:pt x="3634587" y="156267"/>
                  <a:pt x="3653810" y="151193"/>
                  <a:pt x="3670479" y="141668"/>
                </a:cubicBezTo>
                <a:cubicBezTo>
                  <a:pt x="3683918" y="133988"/>
                  <a:pt x="3694100" y="119664"/>
                  <a:pt x="3709116" y="115910"/>
                </a:cubicBezTo>
                <a:cubicBezTo>
                  <a:pt x="3746830" y="106482"/>
                  <a:pt x="3786389" y="107324"/>
                  <a:pt x="3825026" y="103031"/>
                </a:cubicBezTo>
                <a:cubicBezTo>
                  <a:pt x="3885127" y="107324"/>
                  <a:pt x="3948458" y="96005"/>
                  <a:pt x="4005330" y="115910"/>
                </a:cubicBezTo>
                <a:cubicBezTo>
                  <a:pt x="4039712" y="127944"/>
                  <a:pt x="4048045" y="181664"/>
                  <a:pt x="4082603" y="193183"/>
                </a:cubicBezTo>
                <a:cubicBezTo>
                  <a:pt x="4095482" y="197476"/>
                  <a:pt x="4108529" y="201295"/>
                  <a:pt x="4121240" y="206062"/>
                </a:cubicBezTo>
                <a:cubicBezTo>
                  <a:pt x="4142886" y="214179"/>
                  <a:pt x="4163702" y="224509"/>
                  <a:pt x="4185634" y="231820"/>
                </a:cubicBezTo>
                <a:cubicBezTo>
                  <a:pt x="4202426" y="237417"/>
                  <a:pt x="4219978" y="240406"/>
                  <a:pt x="4237150" y="244699"/>
                </a:cubicBezTo>
                <a:cubicBezTo>
                  <a:pt x="4250029" y="253285"/>
                  <a:pt x="4261293" y="265021"/>
                  <a:pt x="4275786" y="270456"/>
                </a:cubicBezTo>
                <a:cubicBezTo>
                  <a:pt x="4339872" y="294488"/>
                  <a:pt x="4360217" y="279220"/>
                  <a:pt x="4430333" y="270456"/>
                </a:cubicBezTo>
                <a:cubicBezTo>
                  <a:pt x="4468907" y="265634"/>
                  <a:pt x="4507759" y="263076"/>
                  <a:pt x="4546243" y="257578"/>
                </a:cubicBezTo>
                <a:cubicBezTo>
                  <a:pt x="4567913" y="254482"/>
                  <a:pt x="4589045" y="248298"/>
                  <a:pt x="4610637" y="244699"/>
                </a:cubicBezTo>
                <a:cubicBezTo>
                  <a:pt x="4640580" y="239708"/>
                  <a:pt x="4670738" y="236113"/>
                  <a:pt x="4700789" y="231820"/>
                </a:cubicBezTo>
                <a:cubicBezTo>
                  <a:pt x="4717961" y="223234"/>
                  <a:pt x="4734091" y="212133"/>
                  <a:pt x="4752305" y="206062"/>
                </a:cubicBezTo>
                <a:cubicBezTo>
                  <a:pt x="4773071" y="199140"/>
                  <a:pt x="4795331" y="197932"/>
                  <a:pt x="4816699" y="193183"/>
                </a:cubicBezTo>
                <a:cubicBezTo>
                  <a:pt x="4833978" y="189343"/>
                  <a:pt x="4851196" y="185167"/>
                  <a:pt x="4868215" y="180304"/>
                </a:cubicBezTo>
                <a:cubicBezTo>
                  <a:pt x="4881268" y="176575"/>
                  <a:pt x="4893681" y="170718"/>
                  <a:pt x="4906851" y="167426"/>
                </a:cubicBezTo>
                <a:cubicBezTo>
                  <a:pt x="4928088" y="162117"/>
                  <a:pt x="4949877" y="159296"/>
                  <a:pt x="4971246" y="154547"/>
                </a:cubicBezTo>
                <a:cubicBezTo>
                  <a:pt x="4988525" y="150707"/>
                  <a:pt x="5005589" y="145961"/>
                  <a:pt x="5022761" y="141668"/>
                </a:cubicBezTo>
                <a:cubicBezTo>
                  <a:pt x="5078569" y="145961"/>
                  <a:pt x="5135701" y="141727"/>
                  <a:pt x="5190186" y="154547"/>
                </a:cubicBezTo>
                <a:cubicBezTo>
                  <a:pt x="5211080" y="159463"/>
                  <a:pt x="5224235" y="180707"/>
                  <a:pt x="5241702" y="193183"/>
                </a:cubicBezTo>
                <a:cubicBezTo>
                  <a:pt x="5254298" y="202180"/>
                  <a:pt x="5266194" y="212654"/>
                  <a:pt x="5280339" y="218941"/>
                </a:cubicBezTo>
                <a:cubicBezTo>
                  <a:pt x="5305150" y="229968"/>
                  <a:pt x="5335021" y="229638"/>
                  <a:pt x="5357612" y="244699"/>
                </a:cubicBezTo>
                <a:cubicBezTo>
                  <a:pt x="5407544" y="277986"/>
                  <a:pt x="5381564" y="265561"/>
                  <a:pt x="5434885" y="283335"/>
                </a:cubicBezTo>
                <a:cubicBezTo>
                  <a:pt x="5456350" y="279042"/>
                  <a:pt x="5480006" y="280834"/>
                  <a:pt x="5499279" y="270456"/>
                </a:cubicBezTo>
                <a:cubicBezTo>
                  <a:pt x="5537077" y="250103"/>
                  <a:pt x="5567966" y="218941"/>
                  <a:pt x="5602310" y="193183"/>
                </a:cubicBezTo>
                <a:cubicBezTo>
                  <a:pt x="5619482" y="180304"/>
                  <a:pt x="5633463" y="161335"/>
                  <a:pt x="5653826" y="154547"/>
                </a:cubicBezTo>
                <a:cubicBezTo>
                  <a:pt x="5746455" y="123670"/>
                  <a:pt x="5630786" y="161129"/>
                  <a:pt x="5743978" y="128789"/>
                </a:cubicBezTo>
                <a:cubicBezTo>
                  <a:pt x="5836385" y="102387"/>
                  <a:pt x="5716088" y="129216"/>
                  <a:pt x="5847009" y="103031"/>
                </a:cubicBezTo>
                <a:cubicBezTo>
                  <a:pt x="5872767" y="107324"/>
                  <a:pt x="5898791" y="110245"/>
                  <a:pt x="5924282" y="115910"/>
                </a:cubicBezTo>
                <a:cubicBezTo>
                  <a:pt x="5937534" y="118855"/>
                  <a:pt x="5949866" y="125059"/>
                  <a:pt x="5962919" y="128789"/>
                </a:cubicBezTo>
                <a:cubicBezTo>
                  <a:pt x="5979938" y="133652"/>
                  <a:pt x="5997262" y="137375"/>
                  <a:pt x="6014434" y="141668"/>
                </a:cubicBezTo>
                <a:cubicBezTo>
                  <a:pt x="6038697" y="165930"/>
                  <a:pt x="6059434" y="191718"/>
                  <a:pt x="6091708" y="206062"/>
                </a:cubicBezTo>
                <a:cubicBezTo>
                  <a:pt x="6116519" y="217089"/>
                  <a:pt x="6168981" y="231820"/>
                  <a:pt x="6168981" y="231820"/>
                </a:cubicBezTo>
                <a:cubicBezTo>
                  <a:pt x="6216203" y="227527"/>
                  <a:pt x="6263876" y="226736"/>
                  <a:pt x="6310648" y="218941"/>
                </a:cubicBezTo>
                <a:cubicBezTo>
                  <a:pt x="6341476" y="213803"/>
                  <a:pt x="6370648" y="201406"/>
                  <a:pt x="6400800" y="193183"/>
                </a:cubicBezTo>
                <a:cubicBezTo>
                  <a:pt x="6417877" y="188526"/>
                  <a:pt x="6435144" y="184597"/>
                  <a:pt x="6452316" y="180304"/>
                </a:cubicBezTo>
                <a:lnTo>
                  <a:pt x="6529589" y="103031"/>
                </a:lnTo>
                <a:cubicBezTo>
                  <a:pt x="6542468" y="90152"/>
                  <a:pt x="6550947" y="70155"/>
                  <a:pt x="6568226" y="64395"/>
                </a:cubicBezTo>
                <a:cubicBezTo>
                  <a:pt x="6581105" y="60102"/>
                  <a:pt x="6594995" y="58109"/>
                  <a:pt x="6606862" y="51516"/>
                </a:cubicBezTo>
                <a:cubicBezTo>
                  <a:pt x="6633923" y="36482"/>
                  <a:pt x="6684136" y="0"/>
                  <a:pt x="6684136" y="0"/>
                </a:cubicBezTo>
                <a:cubicBezTo>
                  <a:pt x="6714187" y="4293"/>
                  <a:pt x="6745212" y="4156"/>
                  <a:pt x="6774288" y="12879"/>
                </a:cubicBezTo>
                <a:cubicBezTo>
                  <a:pt x="6804262" y="21871"/>
                  <a:pt x="6830004" y="59309"/>
                  <a:pt x="6851561" y="77273"/>
                </a:cubicBezTo>
                <a:cubicBezTo>
                  <a:pt x="6863452" y="87182"/>
                  <a:pt x="6878629" y="92748"/>
                  <a:pt x="6890198" y="103031"/>
                </a:cubicBezTo>
                <a:cubicBezTo>
                  <a:pt x="6942464" y="149490"/>
                  <a:pt x="6965862" y="206062"/>
                  <a:pt x="7044744" y="206062"/>
                </a:cubicBezTo>
                <a:lnTo>
                  <a:pt x="7070502" y="206062"/>
                </a:lnTo>
              </a:path>
            </a:pathLst>
          </a:custGeom>
          <a:noFill/>
          <a:ln w="3810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endParaRPr lang="ru-RU" sz="979">
              <a:solidFill>
                <a:prstClr val="white"/>
              </a:solidFill>
              <a:latin typeface="Robot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8047" y="3067847"/>
            <a:ext cx="2001731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Зона опасности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11" y="2350437"/>
            <a:ext cx="2001731" cy="491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Правила/ стандарты/ инструкции и т.д.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57206" y="1540172"/>
            <a:ext cx="1265870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Идеал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37112" y="1513304"/>
            <a:ext cx="2973420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defTabSz="682276"/>
            <a:r>
              <a:rPr lang="ru-RU" sz="1322" dirty="0">
                <a:solidFill>
                  <a:schemeClr val="accent2"/>
                </a:solidFill>
                <a:latin typeface="Roboto"/>
              </a:rPr>
              <a:t>«Работа как она представляется</a:t>
            </a:r>
            <a:r>
              <a:rPr lang="ru-RU" sz="1322" dirty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»</a:t>
            </a:r>
          </a:p>
        </p:txBody>
      </p:sp>
      <p:sp>
        <p:nvSpPr>
          <p:cNvPr id="3" name="Двойная стрелка вверх/вниз 2"/>
          <p:cNvSpPr/>
          <p:nvPr/>
        </p:nvSpPr>
        <p:spPr>
          <a:xfrm>
            <a:off x="2207147" y="1905073"/>
            <a:ext cx="698707" cy="1168736"/>
          </a:xfrm>
          <a:prstGeom prst="up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619778" y="2359761"/>
            <a:ext cx="2324337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«Коридор» безопасности</a:t>
            </a:r>
            <a:endParaRPr lang="ru-RU" sz="1322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0024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Принцип 2</a:t>
            </a:r>
            <a:r>
              <a:rPr lang="ru-RU" dirty="0"/>
              <a:t>. </a:t>
            </a:r>
            <a:r>
              <a:rPr lang="ru-RU" b="1" dirty="0"/>
              <a:t>Анализируй, как работа идет на самом деле и упрощай процессы, делая безопасную работу естественной</a:t>
            </a:r>
          </a:p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8" y="1218713"/>
            <a:ext cx="1316394" cy="1282168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847980" y="1859796"/>
            <a:ext cx="537826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Полилиния 23"/>
          <p:cNvSpPr/>
          <p:nvPr/>
        </p:nvSpPr>
        <p:spPr>
          <a:xfrm>
            <a:off x="1847980" y="2842200"/>
            <a:ext cx="5378265" cy="425798"/>
          </a:xfrm>
          <a:custGeom>
            <a:avLst/>
            <a:gdLst>
              <a:gd name="connsiteX0" fmla="*/ 0 w 7070502"/>
              <a:gd name="connsiteY0" fmla="*/ 244699 h 515155"/>
              <a:gd name="connsiteX1" fmla="*/ 103031 w 7070502"/>
              <a:gd name="connsiteY1" fmla="*/ 206062 h 515155"/>
              <a:gd name="connsiteX2" fmla="*/ 257578 w 7070502"/>
              <a:gd name="connsiteY2" fmla="*/ 180304 h 515155"/>
              <a:gd name="connsiteX3" fmla="*/ 360609 w 7070502"/>
              <a:gd name="connsiteY3" fmla="*/ 167426 h 515155"/>
              <a:gd name="connsiteX4" fmla="*/ 399246 w 7070502"/>
              <a:gd name="connsiteY4" fmla="*/ 154547 h 515155"/>
              <a:gd name="connsiteX5" fmla="*/ 579550 w 7070502"/>
              <a:gd name="connsiteY5" fmla="*/ 180304 h 515155"/>
              <a:gd name="connsiteX6" fmla="*/ 669702 w 7070502"/>
              <a:gd name="connsiteY6" fmla="*/ 218941 h 515155"/>
              <a:gd name="connsiteX7" fmla="*/ 798491 w 7070502"/>
              <a:gd name="connsiteY7" fmla="*/ 257578 h 515155"/>
              <a:gd name="connsiteX8" fmla="*/ 888643 w 7070502"/>
              <a:gd name="connsiteY8" fmla="*/ 296214 h 515155"/>
              <a:gd name="connsiteX9" fmla="*/ 940158 w 7070502"/>
              <a:gd name="connsiteY9" fmla="*/ 309093 h 515155"/>
              <a:gd name="connsiteX10" fmla="*/ 978795 w 7070502"/>
              <a:gd name="connsiteY10" fmla="*/ 321972 h 515155"/>
              <a:gd name="connsiteX11" fmla="*/ 1081826 w 7070502"/>
              <a:gd name="connsiteY11" fmla="*/ 347730 h 515155"/>
              <a:gd name="connsiteX12" fmla="*/ 1120462 w 7070502"/>
              <a:gd name="connsiteY12" fmla="*/ 373487 h 515155"/>
              <a:gd name="connsiteX13" fmla="*/ 1223493 w 7070502"/>
              <a:gd name="connsiteY13" fmla="*/ 412124 h 515155"/>
              <a:gd name="connsiteX14" fmla="*/ 1300767 w 7070502"/>
              <a:gd name="connsiteY14" fmla="*/ 476518 h 515155"/>
              <a:gd name="connsiteX15" fmla="*/ 1403798 w 7070502"/>
              <a:gd name="connsiteY15" fmla="*/ 515155 h 515155"/>
              <a:gd name="connsiteX16" fmla="*/ 1622739 w 7070502"/>
              <a:gd name="connsiteY16" fmla="*/ 502276 h 515155"/>
              <a:gd name="connsiteX17" fmla="*/ 1712891 w 7070502"/>
              <a:gd name="connsiteY17" fmla="*/ 399245 h 515155"/>
              <a:gd name="connsiteX18" fmla="*/ 1841679 w 7070502"/>
              <a:gd name="connsiteY18" fmla="*/ 309093 h 515155"/>
              <a:gd name="connsiteX19" fmla="*/ 1880316 w 7070502"/>
              <a:gd name="connsiteY19" fmla="*/ 283335 h 515155"/>
              <a:gd name="connsiteX20" fmla="*/ 1918953 w 7070502"/>
              <a:gd name="connsiteY20" fmla="*/ 270456 h 515155"/>
              <a:gd name="connsiteX21" fmla="*/ 2060620 w 7070502"/>
              <a:gd name="connsiteY21" fmla="*/ 231820 h 515155"/>
              <a:gd name="connsiteX22" fmla="*/ 2150772 w 7070502"/>
              <a:gd name="connsiteY22" fmla="*/ 218941 h 515155"/>
              <a:gd name="connsiteX23" fmla="*/ 2665927 w 7070502"/>
              <a:gd name="connsiteY23" fmla="*/ 231820 h 515155"/>
              <a:gd name="connsiteX24" fmla="*/ 2717443 w 7070502"/>
              <a:gd name="connsiteY24" fmla="*/ 257578 h 515155"/>
              <a:gd name="connsiteX25" fmla="*/ 2756079 w 7070502"/>
              <a:gd name="connsiteY25" fmla="*/ 270456 h 515155"/>
              <a:gd name="connsiteX26" fmla="*/ 2833353 w 7070502"/>
              <a:gd name="connsiteY26" fmla="*/ 309093 h 515155"/>
              <a:gd name="connsiteX27" fmla="*/ 2871989 w 7070502"/>
              <a:gd name="connsiteY27" fmla="*/ 334851 h 515155"/>
              <a:gd name="connsiteX28" fmla="*/ 2936384 w 7070502"/>
              <a:gd name="connsiteY28" fmla="*/ 347730 h 515155"/>
              <a:gd name="connsiteX29" fmla="*/ 2987899 w 7070502"/>
              <a:gd name="connsiteY29" fmla="*/ 373487 h 515155"/>
              <a:gd name="connsiteX30" fmla="*/ 3026536 w 7070502"/>
              <a:gd name="connsiteY30" fmla="*/ 386366 h 515155"/>
              <a:gd name="connsiteX31" fmla="*/ 3168203 w 7070502"/>
              <a:gd name="connsiteY31" fmla="*/ 412124 h 515155"/>
              <a:gd name="connsiteX32" fmla="*/ 3412902 w 7070502"/>
              <a:gd name="connsiteY32" fmla="*/ 386366 h 515155"/>
              <a:gd name="connsiteX33" fmla="*/ 3464417 w 7070502"/>
              <a:gd name="connsiteY33" fmla="*/ 360609 h 515155"/>
              <a:gd name="connsiteX34" fmla="*/ 3554570 w 7070502"/>
              <a:gd name="connsiteY34" fmla="*/ 244699 h 515155"/>
              <a:gd name="connsiteX35" fmla="*/ 3618964 w 7070502"/>
              <a:gd name="connsiteY35" fmla="*/ 167426 h 515155"/>
              <a:gd name="connsiteX36" fmla="*/ 3670479 w 7070502"/>
              <a:gd name="connsiteY36" fmla="*/ 141668 h 515155"/>
              <a:gd name="connsiteX37" fmla="*/ 3709116 w 7070502"/>
              <a:gd name="connsiteY37" fmla="*/ 115910 h 515155"/>
              <a:gd name="connsiteX38" fmla="*/ 3825026 w 7070502"/>
              <a:gd name="connsiteY38" fmla="*/ 103031 h 515155"/>
              <a:gd name="connsiteX39" fmla="*/ 4005330 w 7070502"/>
              <a:gd name="connsiteY39" fmla="*/ 115910 h 515155"/>
              <a:gd name="connsiteX40" fmla="*/ 4082603 w 7070502"/>
              <a:gd name="connsiteY40" fmla="*/ 193183 h 515155"/>
              <a:gd name="connsiteX41" fmla="*/ 4121240 w 7070502"/>
              <a:gd name="connsiteY41" fmla="*/ 206062 h 515155"/>
              <a:gd name="connsiteX42" fmla="*/ 4185634 w 7070502"/>
              <a:gd name="connsiteY42" fmla="*/ 231820 h 515155"/>
              <a:gd name="connsiteX43" fmla="*/ 4237150 w 7070502"/>
              <a:gd name="connsiteY43" fmla="*/ 244699 h 515155"/>
              <a:gd name="connsiteX44" fmla="*/ 4275786 w 7070502"/>
              <a:gd name="connsiteY44" fmla="*/ 270456 h 515155"/>
              <a:gd name="connsiteX45" fmla="*/ 4430333 w 7070502"/>
              <a:gd name="connsiteY45" fmla="*/ 270456 h 515155"/>
              <a:gd name="connsiteX46" fmla="*/ 4546243 w 7070502"/>
              <a:gd name="connsiteY46" fmla="*/ 257578 h 515155"/>
              <a:gd name="connsiteX47" fmla="*/ 4610637 w 7070502"/>
              <a:gd name="connsiteY47" fmla="*/ 244699 h 515155"/>
              <a:gd name="connsiteX48" fmla="*/ 4700789 w 7070502"/>
              <a:gd name="connsiteY48" fmla="*/ 231820 h 515155"/>
              <a:gd name="connsiteX49" fmla="*/ 4752305 w 7070502"/>
              <a:gd name="connsiteY49" fmla="*/ 206062 h 515155"/>
              <a:gd name="connsiteX50" fmla="*/ 4816699 w 7070502"/>
              <a:gd name="connsiteY50" fmla="*/ 193183 h 515155"/>
              <a:gd name="connsiteX51" fmla="*/ 4868215 w 7070502"/>
              <a:gd name="connsiteY51" fmla="*/ 180304 h 515155"/>
              <a:gd name="connsiteX52" fmla="*/ 4906851 w 7070502"/>
              <a:gd name="connsiteY52" fmla="*/ 167426 h 515155"/>
              <a:gd name="connsiteX53" fmla="*/ 4971246 w 7070502"/>
              <a:gd name="connsiteY53" fmla="*/ 154547 h 515155"/>
              <a:gd name="connsiteX54" fmla="*/ 5022761 w 7070502"/>
              <a:gd name="connsiteY54" fmla="*/ 141668 h 515155"/>
              <a:gd name="connsiteX55" fmla="*/ 5190186 w 7070502"/>
              <a:gd name="connsiteY55" fmla="*/ 154547 h 515155"/>
              <a:gd name="connsiteX56" fmla="*/ 5241702 w 7070502"/>
              <a:gd name="connsiteY56" fmla="*/ 193183 h 515155"/>
              <a:gd name="connsiteX57" fmla="*/ 5280339 w 7070502"/>
              <a:gd name="connsiteY57" fmla="*/ 218941 h 515155"/>
              <a:gd name="connsiteX58" fmla="*/ 5357612 w 7070502"/>
              <a:gd name="connsiteY58" fmla="*/ 244699 h 515155"/>
              <a:gd name="connsiteX59" fmla="*/ 5434885 w 7070502"/>
              <a:gd name="connsiteY59" fmla="*/ 283335 h 515155"/>
              <a:gd name="connsiteX60" fmla="*/ 5499279 w 7070502"/>
              <a:gd name="connsiteY60" fmla="*/ 270456 h 515155"/>
              <a:gd name="connsiteX61" fmla="*/ 5602310 w 7070502"/>
              <a:gd name="connsiteY61" fmla="*/ 193183 h 515155"/>
              <a:gd name="connsiteX62" fmla="*/ 5653826 w 7070502"/>
              <a:gd name="connsiteY62" fmla="*/ 154547 h 515155"/>
              <a:gd name="connsiteX63" fmla="*/ 5743978 w 7070502"/>
              <a:gd name="connsiteY63" fmla="*/ 128789 h 515155"/>
              <a:gd name="connsiteX64" fmla="*/ 5847009 w 7070502"/>
              <a:gd name="connsiteY64" fmla="*/ 103031 h 515155"/>
              <a:gd name="connsiteX65" fmla="*/ 5924282 w 7070502"/>
              <a:gd name="connsiteY65" fmla="*/ 115910 h 515155"/>
              <a:gd name="connsiteX66" fmla="*/ 5962919 w 7070502"/>
              <a:gd name="connsiteY66" fmla="*/ 128789 h 515155"/>
              <a:gd name="connsiteX67" fmla="*/ 6014434 w 7070502"/>
              <a:gd name="connsiteY67" fmla="*/ 141668 h 515155"/>
              <a:gd name="connsiteX68" fmla="*/ 6091708 w 7070502"/>
              <a:gd name="connsiteY68" fmla="*/ 206062 h 515155"/>
              <a:gd name="connsiteX69" fmla="*/ 6168981 w 7070502"/>
              <a:gd name="connsiteY69" fmla="*/ 231820 h 515155"/>
              <a:gd name="connsiteX70" fmla="*/ 6310648 w 7070502"/>
              <a:gd name="connsiteY70" fmla="*/ 218941 h 515155"/>
              <a:gd name="connsiteX71" fmla="*/ 6400800 w 7070502"/>
              <a:gd name="connsiteY71" fmla="*/ 193183 h 515155"/>
              <a:gd name="connsiteX72" fmla="*/ 6452316 w 7070502"/>
              <a:gd name="connsiteY72" fmla="*/ 180304 h 515155"/>
              <a:gd name="connsiteX73" fmla="*/ 6529589 w 7070502"/>
              <a:gd name="connsiteY73" fmla="*/ 103031 h 515155"/>
              <a:gd name="connsiteX74" fmla="*/ 6568226 w 7070502"/>
              <a:gd name="connsiteY74" fmla="*/ 64395 h 515155"/>
              <a:gd name="connsiteX75" fmla="*/ 6606862 w 7070502"/>
              <a:gd name="connsiteY75" fmla="*/ 51516 h 515155"/>
              <a:gd name="connsiteX76" fmla="*/ 6684136 w 7070502"/>
              <a:gd name="connsiteY76" fmla="*/ 0 h 515155"/>
              <a:gd name="connsiteX77" fmla="*/ 6774288 w 7070502"/>
              <a:gd name="connsiteY77" fmla="*/ 12879 h 515155"/>
              <a:gd name="connsiteX78" fmla="*/ 6851561 w 7070502"/>
              <a:gd name="connsiteY78" fmla="*/ 77273 h 515155"/>
              <a:gd name="connsiteX79" fmla="*/ 6890198 w 7070502"/>
              <a:gd name="connsiteY79" fmla="*/ 103031 h 515155"/>
              <a:gd name="connsiteX80" fmla="*/ 7044744 w 7070502"/>
              <a:gd name="connsiteY80" fmla="*/ 206062 h 515155"/>
              <a:gd name="connsiteX81" fmla="*/ 7070502 w 7070502"/>
              <a:gd name="connsiteY81" fmla="*/ 206062 h 51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070502" h="515155">
                <a:moveTo>
                  <a:pt x="0" y="244699"/>
                </a:moveTo>
                <a:cubicBezTo>
                  <a:pt x="19691" y="236823"/>
                  <a:pt x="76115" y="212791"/>
                  <a:pt x="103031" y="206062"/>
                </a:cubicBezTo>
                <a:cubicBezTo>
                  <a:pt x="150252" y="194257"/>
                  <a:pt x="210850" y="186534"/>
                  <a:pt x="257578" y="180304"/>
                </a:cubicBezTo>
                <a:lnTo>
                  <a:pt x="360609" y="167426"/>
                </a:lnTo>
                <a:cubicBezTo>
                  <a:pt x="373488" y="163133"/>
                  <a:pt x="385694" y="153750"/>
                  <a:pt x="399246" y="154547"/>
                </a:cubicBezTo>
                <a:cubicBezTo>
                  <a:pt x="459853" y="158112"/>
                  <a:pt x="579550" y="180304"/>
                  <a:pt x="579550" y="180304"/>
                </a:cubicBezTo>
                <a:cubicBezTo>
                  <a:pt x="670162" y="210509"/>
                  <a:pt x="558296" y="171196"/>
                  <a:pt x="669702" y="218941"/>
                </a:cubicBezTo>
                <a:cubicBezTo>
                  <a:pt x="711183" y="236719"/>
                  <a:pt x="757010" y="239801"/>
                  <a:pt x="798491" y="257578"/>
                </a:cubicBezTo>
                <a:cubicBezTo>
                  <a:pt x="867179" y="287015"/>
                  <a:pt x="828236" y="278955"/>
                  <a:pt x="888643" y="296214"/>
                </a:cubicBezTo>
                <a:cubicBezTo>
                  <a:pt x="905662" y="301077"/>
                  <a:pt x="923139" y="304230"/>
                  <a:pt x="940158" y="309093"/>
                </a:cubicBezTo>
                <a:cubicBezTo>
                  <a:pt x="953211" y="312823"/>
                  <a:pt x="965698" y="318400"/>
                  <a:pt x="978795" y="321972"/>
                </a:cubicBezTo>
                <a:cubicBezTo>
                  <a:pt x="1012948" y="331287"/>
                  <a:pt x="1081826" y="347730"/>
                  <a:pt x="1081826" y="347730"/>
                </a:cubicBezTo>
                <a:cubicBezTo>
                  <a:pt x="1094705" y="356316"/>
                  <a:pt x="1106235" y="367390"/>
                  <a:pt x="1120462" y="373487"/>
                </a:cubicBezTo>
                <a:cubicBezTo>
                  <a:pt x="1247228" y="427814"/>
                  <a:pt x="1094730" y="338544"/>
                  <a:pt x="1223493" y="412124"/>
                </a:cubicBezTo>
                <a:cubicBezTo>
                  <a:pt x="1325697" y="470527"/>
                  <a:pt x="1194219" y="400412"/>
                  <a:pt x="1300767" y="476518"/>
                </a:cubicBezTo>
                <a:cubicBezTo>
                  <a:pt x="1337032" y="502422"/>
                  <a:pt x="1362313" y="504784"/>
                  <a:pt x="1403798" y="515155"/>
                </a:cubicBezTo>
                <a:cubicBezTo>
                  <a:pt x="1476778" y="510862"/>
                  <a:pt x="1550441" y="513121"/>
                  <a:pt x="1622739" y="502276"/>
                </a:cubicBezTo>
                <a:cubicBezTo>
                  <a:pt x="1665666" y="495837"/>
                  <a:pt x="1695722" y="416414"/>
                  <a:pt x="1712891" y="399245"/>
                </a:cubicBezTo>
                <a:cubicBezTo>
                  <a:pt x="1802680" y="309456"/>
                  <a:pt x="1754825" y="330807"/>
                  <a:pt x="1841679" y="309093"/>
                </a:cubicBezTo>
                <a:cubicBezTo>
                  <a:pt x="1854558" y="300507"/>
                  <a:pt x="1866471" y="290257"/>
                  <a:pt x="1880316" y="283335"/>
                </a:cubicBezTo>
                <a:cubicBezTo>
                  <a:pt x="1892458" y="277264"/>
                  <a:pt x="1905950" y="274357"/>
                  <a:pt x="1918953" y="270456"/>
                </a:cubicBezTo>
                <a:cubicBezTo>
                  <a:pt x="1929795" y="267203"/>
                  <a:pt x="2033341" y="236780"/>
                  <a:pt x="2060620" y="231820"/>
                </a:cubicBezTo>
                <a:cubicBezTo>
                  <a:pt x="2090486" y="226390"/>
                  <a:pt x="2120721" y="223234"/>
                  <a:pt x="2150772" y="218941"/>
                </a:cubicBezTo>
                <a:cubicBezTo>
                  <a:pt x="2322490" y="223234"/>
                  <a:pt x="2494553" y="220135"/>
                  <a:pt x="2665927" y="231820"/>
                </a:cubicBezTo>
                <a:cubicBezTo>
                  <a:pt x="2685081" y="233126"/>
                  <a:pt x="2699796" y="250015"/>
                  <a:pt x="2717443" y="257578"/>
                </a:cubicBezTo>
                <a:cubicBezTo>
                  <a:pt x="2729921" y="262925"/>
                  <a:pt x="2743200" y="266163"/>
                  <a:pt x="2756079" y="270456"/>
                </a:cubicBezTo>
                <a:cubicBezTo>
                  <a:pt x="2866812" y="344278"/>
                  <a:pt x="2726706" y="255769"/>
                  <a:pt x="2833353" y="309093"/>
                </a:cubicBezTo>
                <a:cubicBezTo>
                  <a:pt x="2847197" y="316015"/>
                  <a:pt x="2857496" y="329416"/>
                  <a:pt x="2871989" y="334851"/>
                </a:cubicBezTo>
                <a:cubicBezTo>
                  <a:pt x="2892485" y="342537"/>
                  <a:pt x="2914919" y="343437"/>
                  <a:pt x="2936384" y="347730"/>
                </a:cubicBezTo>
                <a:cubicBezTo>
                  <a:pt x="2953556" y="356316"/>
                  <a:pt x="2970253" y="365924"/>
                  <a:pt x="2987899" y="373487"/>
                </a:cubicBezTo>
                <a:cubicBezTo>
                  <a:pt x="3000377" y="378835"/>
                  <a:pt x="3013483" y="382636"/>
                  <a:pt x="3026536" y="386366"/>
                </a:cubicBezTo>
                <a:cubicBezTo>
                  <a:pt x="3087260" y="403716"/>
                  <a:pt x="3095240" y="401701"/>
                  <a:pt x="3168203" y="412124"/>
                </a:cubicBezTo>
                <a:cubicBezTo>
                  <a:pt x="3197311" y="410045"/>
                  <a:pt x="3352283" y="406572"/>
                  <a:pt x="3412902" y="386366"/>
                </a:cubicBezTo>
                <a:cubicBezTo>
                  <a:pt x="3431115" y="380295"/>
                  <a:pt x="3447245" y="369195"/>
                  <a:pt x="3464417" y="360609"/>
                </a:cubicBezTo>
                <a:cubicBezTo>
                  <a:pt x="3594632" y="165286"/>
                  <a:pt x="3453685" y="365762"/>
                  <a:pt x="3554570" y="244699"/>
                </a:cubicBezTo>
                <a:cubicBezTo>
                  <a:pt x="3587798" y="204825"/>
                  <a:pt x="3572478" y="200630"/>
                  <a:pt x="3618964" y="167426"/>
                </a:cubicBezTo>
                <a:cubicBezTo>
                  <a:pt x="3634587" y="156267"/>
                  <a:pt x="3653810" y="151193"/>
                  <a:pt x="3670479" y="141668"/>
                </a:cubicBezTo>
                <a:cubicBezTo>
                  <a:pt x="3683918" y="133988"/>
                  <a:pt x="3694100" y="119664"/>
                  <a:pt x="3709116" y="115910"/>
                </a:cubicBezTo>
                <a:cubicBezTo>
                  <a:pt x="3746830" y="106482"/>
                  <a:pt x="3786389" y="107324"/>
                  <a:pt x="3825026" y="103031"/>
                </a:cubicBezTo>
                <a:cubicBezTo>
                  <a:pt x="3885127" y="107324"/>
                  <a:pt x="3948458" y="96005"/>
                  <a:pt x="4005330" y="115910"/>
                </a:cubicBezTo>
                <a:cubicBezTo>
                  <a:pt x="4039712" y="127944"/>
                  <a:pt x="4048045" y="181664"/>
                  <a:pt x="4082603" y="193183"/>
                </a:cubicBezTo>
                <a:cubicBezTo>
                  <a:pt x="4095482" y="197476"/>
                  <a:pt x="4108529" y="201295"/>
                  <a:pt x="4121240" y="206062"/>
                </a:cubicBezTo>
                <a:cubicBezTo>
                  <a:pt x="4142886" y="214179"/>
                  <a:pt x="4163702" y="224509"/>
                  <a:pt x="4185634" y="231820"/>
                </a:cubicBezTo>
                <a:cubicBezTo>
                  <a:pt x="4202426" y="237417"/>
                  <a:pt x="4219978" y="240406"/>
                  <a:pt x="4237150" y="244699"/>
                </a:cubicBezTo>
                <a:cubicBezTo>
                  <a:pt x="4250029" y="253285"/>
                  <a:pt x="4261293" y="265021"/>
                  <a:pt x="4275786" y="270456"/>
                </a:cubicBezTo>
                <a:cubicBezTo>
                  <a:pt x="4339872" y="294488"/>
                  <a:pt x="4360217" y="279220"/>
                  <a:pt x="4430333" y="270456"/>
                </a:cubicBezTo>
                <a:cubicBezTo>
                  <a:pt x="4468907" y="265634"/>
                  <a:pt x="4507759" y="263076"/>
                  <a:pt x="4546243" y="257578"/>
                </a:cubicBezTo>
                <a:cubicBezTo>
                  <a:pt x="4567913" y="254482"/>
                  <a:pt x="4589045" y="248298"/>
                  <a:pt x="4610637" y="244699"/>
                </a:cubicBezTo>
                <a:cubicBezTo>
                  <a:pt x="4640580" y="239708"/>
                  <a:pt x="4670738" y="236113"/>
                  <a:pt x="4700789" y="231820"/>
                </a:cubicBezTo>
                <a:cubicBezTo>
                  <a:pt x="4717961" y="223234"/>
                  <a:pt x="4734091" y="212133"/>
                  <a:pt x="4752305" y="206062"/>
                </a:cubicBezTo>
                <a:cubicBezTo>
                  <a:pt x="4773071" y="199140"/>
                  <a:pt x="4795331" y="197932"/>
                  <a:pt x="4816699" y="193183"/>
                </a:cubicBezTo>
                <a:cubicBezTo>
                  <a:pt x="4833978" y="189343"/>
                  <a:pt x="4851196" y="185167"/>
                  <a:pt x="4868215" y="180304"/>
                </a:cubicBezTo>
                <a:cubicBezTo>
                  <a:pt x="4881268" y="176575"/>
                  <a:pt x="4893681" y="170718"/>
                  <a:pt x="4906851" y="167426"/>
                </a:cubicBezTo>
                <a:cubicBezTo>
                  <a:pt x="4928088" y="162117"/>
                  <a:pt x="4949877" y="159296"/>
                  <a:pt x="4971246" y="154547"/>
                </a:cubicBezTo>
                <a:cubicBezTo>
                  <a:pt x="4988525" y="150707"/>
                  <a:pt x="5005589" y="145961"/>
                  <a:pt x="5022761" y="141668"/>
                </a:cubicBezTo>
                <a:cubicBezTo>
                  <a:pt x="5078569" y="145961"/>
                  <a:pt x="5135701" y="141727"/>
                  <a:pt x="5190186" y="154547"/>
                </a:cubicBezTo>
                <a:cubicBezTo>
                  <a:pt x="5211080" y="159463"/>
                  <a:pt x="5224235" y="180707"/>
                  <a:pt x="5241702" y="193183"/>
                </a:cubicBezTo>
                <a:cubicBezTo>
                  <a:pt x="5254298" y="202180"/>
                  <a:pt x="5266194" y="212654"/>
                  <a:pt x="5280339" y="218941"/>
                </a:cubicBezTo>
                <a:cubicBezTo>
                  <a:pt x="5305150" y="229968"/>
                  <a:pt x="5335021" y="229638"/>
                  <a:pt x="5357612" y="244699"/>
                </a:cubicBezTo>
                <a:cubicBezTo>
                  <a:pt x="5407544" y="277986"/>
                  <a:pt x="5381564" y="265561"/>
                  <a:pt x="5434885" y="283335"/>
                </a:cubicBezTo>
                <a:cubicBezTo>
                  <a:pt x="5456350" y="279042"/>
                  <a:pt x="5480006" y="280834"/>
                  <a:pt x="5499279" y="270456"/>
                </a:cubicBezTo>
                <a:cubicBezTo>
                  <a:pt x="5537077" y="250103"/>
                  <a:pt x="5567966" y="218941"/>
                  <a:pt x="5602310" y="193183"/>
                </a:cubicBezTo>
                <a:cubicBezTo>
                  <a:pt x="5619482" y="180304"/>
                  <a:pt x="5633463" y="161335"/>
                  <a:pt x="5653826" y="154547"/>
                </a:cubicBezTo>
                <a:cubicBezTo>
                  <a:pt x="5746455" y="123670"/>
                  <a:pt x="5630786" y="161129"/>
                  <a:pt x="5743978" y="128789"/>
                </a:cubicBezTo>
                <a:cubicBezTo>
                  <a:pt x="5836385" y="102387"/>
                  <a:pt x="5716088" y="129216"/>
                  <a:pt x="5847009" y="103031"/>
                </a:cubicBezTo>
                <a:cubicBezTo>
                  <a:pt x="5872767" y="107324"/>
                  <a:pt x="5898791" y="110245"/>
                  <a:pt x="5924282" y="115910"/>
                </a:cubicBezTo>
                <a:cubicBezTo>
                  <a:pt x="5937534" y="118855"/>
                  <a:pt x="5949866" y="125059"/>
                  <a:pt x="5962919" y="128789"/>
                </a:cubicBezTo>
                <a:cubicBezTo>
                  <a:pt x="5979938" y="133652"/>
                  <a:pt x="5997262" y="137375"/>
                  <a:pt x="6014434" y="141668"/>
                </a:cubicBezTo>
                <a:cubicBezTo>
                  <a:pt x="6038697" y="165930"/>
                  <a:pt x="6059434" y="191718"/>
                  <a:pt x="6091708" y="206062"/>
                </a:cubicBezTo>
                <a:cubicBezTo>
                  <a:pt x="6116519" y="217089"/>
                  <a:pt x="6168981" y="231820"/>
                  <a:pt x="6168981" y="231820"/>
                </a:cubicBezTo>
                <a:cubicBezTo>
                  <a:pt x="6216203" y="227527"/>
                  <a:pt x="6263876" y="226736"/>
                  <a:pt x="6310648" y="218941"/>
                </a:cubicBezTo>
                <a:cubicBezTo>
                  <a:pt x="6341476" y="213803"/>
                  <a:pt x="6370648" y="201406"/>
                  <a:pt x="6400800" y="193183"/>
                </a:cubicBezTo>
                <a:cubicBezTo>
                  <a:pt x="6417877" y="188526"/>
                  <a:pt x="6435144" y="184597"/>
                  <a:pt x="6452316" y="180304"/>
                </a:cubicBezTo>
                <a:lnTo>
                  <a:pt x="6529589" y="103031"/>
                </a:lnTo>
                <a:cubicBezTo>
                  <a:pt x="6542468" y="90152"/>
                  <a:pt x="6550947" y="70155"/>
                  <a:pt x="6568226" y="64395"/>
                </a:cubicBezTo>
                <a:cubicBezTo>
                  <a:pt x="6581105" y="60102"/>
                  <a:pt x="6594995" y="58109"/>
                  <a:pt x="6606862" y="51516"/>
                </a:cubicBezTo>
                <a:cubicBezTo>
                  <a:pt x="6633923" y="36482"/>
                  <a:pt x="6684136" y="0"/>
                  <a:pt x="6684136" y="0"/>
                </a:cubicBezTo>
                <a:cubicBezTo>
                  <a:pt x="6714187" y="4293"/>
                  <a:pt x="6745212" y="4156"/>
                  <a:pt x="6774288" y="12879"/>
                </a:cubicBezTo>
                <a:cubicBezTo>
                  <a:pt x="6804262" y="21871"/>
                  <a:pt x="6830004" y="59309"/>
                  <a:pt x="6851561" y="77273"/>
                </a:cubicBezTo>
                <a:cubicBezTo>
                  <a:pt x="6863452" y="87182"/>
                  <a:pt x="6878629" y="92748"/>
                  <a:pt x="6890198" y="103031"/>
                </a:cubicBezTo>
                <a:cubicBezTo>
                  <a:pt x="6942464" y="149490"/>
                  <a:pt x="6965862" y="206062"/>
                  <a:pt x="7044744" y="206062"/>
                </a:cubicBezTo>
                <a:lnTo>
                  <a:pt x="7070502" y="206062"/>
                </a:lnTo>
              </a:path>
            </a:pathLst>
          </a:custGeom>
          <a:noFill/>
          <a:ln w="3810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endParaRPr lang="ru-RU" sz="979">
              <a:solidFill>
                <a:prstClr val="white"/>
              </a:solidFill>
              <a:latin typeface="Robot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8047" y="3067847"/>
            <a:ext cx="2001731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Зона опасности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11" y="2350437"/>
            <a:ext cx="2001731" cy="491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Правила/ стандарты/ инструкции и т.д.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57206" y="1540172"/>
            <a:ext cx="1265870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Идеал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37112" y="1513304"/>
            <a:ext cx="2973420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defTabSz="682276"/>
            <a:r>
              <a:rPr lang="ru-RU" sz="1322" dirty="0">
                <a:solidFill>
                  <a:schemeClr val="accent2"/>
                </a:solidFill>
                <a:latin typeface="Roboto"/>
              </a:rPr>
              <a:t>«Работа как она представляется</a:t>
            </a:r>
            <a:r>
              <a:rPr lang="ru-RU" sz="1322" dirty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»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2715343" y="1862865"/>
            <a:ext cx="2884835" cy="1170944"/>
          </a:xfrm>
          <a:custGeom>
            <a:avLst/>
            <a:gdLst>
              <a:gd name="connsiteX0" fmla="*/ 0 w 3490241"/>
              <a:gd name="connsiteY0" fmla="*/ 0 h 1416676"/>
              <a:gd name="connsiteX1" fmla="*/ 334850 w 3490241"/>
              <a:gd name="connsiteY1" fmla="*/ 12879 h 1416676"/>
              <a:gd name="connsiteX2" fmla="*/ 399245 w 3490241"/>
              <a:gd name="connsiteY2" fmla="*/ 25758 h 1416676"/>
              <a:gd name="connsiteX3" fmla="*/ 759853 w 3490241"/>
              <a:gd name="connsiteY3" fmla="*/ 38636 h 1416676"/>
              <a:gd name="connsiteX4" fmla="*/ 798490 w 3490241"/>
              <a:gd name="connsiteY4" fmla="*/ 77273 h 1416676"/>
              <a:gd name="connsiteX5" fmla="*/ 888642 w 3490241"/>
              <a:gd name="connsiteY5" fmla="*/ 180304 h 1416676"/>
              <a:gd name="connsiteX6" fmla="*/ 953036 w 3490241"/>
              <a:gd name="connsiteY6" fmla="*/ 296214 h 1416676"/>
              <a:gd name="connsiteX7" fmla="*/ 978794 w 3490241"/>
              <a:gd name="connsiteY7" fmla="*/ 334851 h 1416676"/>
              <a:gd name="connsiteX8" fmla="*/ 1017431 w 3490241"/>
              <a:gd name="connsiteY8" fmla="*/ 360608 h 1416676"/>
              <a:gd name="connsiteX9" fmla="*/ 1043188 w 3490241"/>
              <a:gd name="connsiteY9" fmla="*/ 399245 h 1416676"/>
              <a:gd name="connsiteX10" fmla="*/ 1056067 w 3490241"/>
              <a:gd name="connsiteY10" fmla="*/ 437882 h 1416676"/>
              <a:gd name="connsiteX11" fmla="*/ 1094704 w 3490241"/>
              <a:gd name="connsiteY11" fmla="*/ 463639 h 1416676"/>
              <a:gd name="connsiteX12" fmla="*/ 1120462 w 3490241"/>
              <a:gd name="connsiteY12" fmla="*/ 502276 h 1416676"/>
              <a:gd name="connsiteX13" fmla="*/ 1197735 w 3490241"/>
              <a:gd name="connsiteY13" fmla="*/ 528034 h 1416676"/>
              <a:gd name="connsiteX14" fmla="*/ 1378039 w 3490241"/>
              <a:gd name="connsiteY14" fmla="*/ 515155 h 1416676"/>
              <a:gd name="connsiteX15" fmla="*/ 1416676 w 3490241"/>
              <a:gd name="connsiteY15" fmla="*/ 502276 h 1416676"/>
              <a:gd name="connsiteX16" fmla="*/ 1493949 w 3490241"/>
              <a:gd name="connsiteY16" fmla="*/ 489397 h 1416676"/>
              <a:gd name="connsiteX17" fmla="*/ 1571222 w 3490241"/>
              <a:gd name="connsiteY17" fmla="*/ 502276 h 1416676"/>
              <a:gd name="connsiteX18" fmla="*/ 1609859 w 3490241"/>
              <a:gd name="connsiteY18" fmla="*/ 515155 h 1416676"/>
              <a:gd name="connsiteX19" fmla="*/ 1622738 w 3490241"/>
              <a:gd name="connsiteY19" fmla="*/ 553791 h 1416676"/>
              <a:gd name="connsiteX20" fmla="*/ 1635617 w 3490241"/>
              <a:gd name="connsiteY20" fmla="*/ 721217 h 1416676"/>
              <a:gd name="connsiteX21" fmla="*/ 1674253 w 3490241"/>
              <a:gd name="connsiteY21" fmla="*/ 759853 h 1416676"/>
              <a:gd name="connsiteX22" fmla="*/ 1777284 w 3490241"/>
              <a:gd name="connsiteY22" fmla="*/ 798490 h 1416676"/>
              <a:gd name="connsiteX23" fmla="*/ 2034862 w 3490241"/>
              <a:gd name="connsiteY23" fmla="*/ 785611 h 1416676"/>
              <a:gd name="connsiteX24" fmla="*/ 2099256 w 3490241"/>
              <a:gd name="connsiteY24" fmla="*/ 772732 h 1416676"/>
              <a:gd name="connsiteX25" fmla="*/ 2202287 w 3490241"/>
              <a:gd name="connsiteY25" fmla="*/ 785611 h 1416676"/>
              <a:gd name="connsiteX26" fmla="*/ 2279560 w 3490241"/>
              <a:gd name="connsiteY26" fmla="*/ 837127 h 1416676"/>
              <a:gd name="connsiteX27" fmla="*/ 2318197 w 3490241"/>
              <a:gd name="connsiteY27" fmla="*/ 875763 h 1416676"/>
              <a:gd name="connsiteX28" fmla="*/ 2369712 w 3490241"/>
              <a:gd name="connsiteY28" fmla="*/ 888642 h 1416676"/>
              <a:gd name="connsiteX29" fmla="*/ 2408349 w 3490241"/>
              <a:gd name="connsiteY29" fmla="*/ 914400 h 1416676"/>
              <a:gd name="connsiteX30" fmla="*/ 2434107 w 3490241"/>
              <a:gd name="connsiteY30" fmla="*/ 953036 h 1416676"/>
              <a:gd name="connsiteX31" fmla="*/ 2550017 w 3490241"/>
              <a:gd name="connsiteY31" fmla="*/ 1017431 h 1416676"/>
              <a:gd name="connsiteX32" fmla="*/ 2588653 w 3490241"/>
              <a:gd name="connsiteY32" fmla="*/ 1043189 h 1416676"/>
              <a:gd name="connsiteX33" fmla="*/ 2665926 w 3490241"/>
              <a:gd name="connsiteY33" fmla="*/ 1068946 h 1416676"/>
              <a:gd name="connsiteX34" fmla="*/ 2833352 w 3490241"/>
              <a:gd name="connsiteY34" fmla="*/ 1056067 h 1416676"/>
              <a:gd name="connsiteX35" fmla="*/ 2871988 w 3490241"/>
              <a:gd name="connsiteY35" fmla="*/ 1043189 h 1416676"/>
              <a:gd name="connsiteX36" fmla="*/ 2936383 w 3490241"/>
              <a:gd name="connsiteY36" fmla="*/ 1030310 h 1416676"/>
              <a:gd name="connsiteX37" fmla="*/ 3039414 w 3490241"/>
              <a:gd name="connsiteY37" fmla="*/ 1043189 h 1416676"/>
              <a:gd name="connsiteX38" fmla="*/ 3116687 w 3490241"/>
              <a:gd name="connsiteY38" fmla="*/ 1120462 h 1416676"/>
              <a:gd name="connsiteX39" fmla="*/ 3155324 w 3490241"/>
              <a:gd name="connsiteY39" fmla="*/ 1159098 h 1416676"/>
              <a:gd name="connsiteX40" fmla="*/ 3219718 w 3490241"/>
              <a:gd name="connsiteY40" fmla="*/ 1275008 h 1416676"/>
              <a:gd name="connsiteX41" fmla="*/ 3245476 w 3490241"/>
              <a:gd name="connsiteY41" fmla="*/ 1313645 h 1416676"/>
              <a:gd name="connsiteX42" fmla="*/ 3284112 w 3490241"/>
              <a:gd name="connsiteY42" fmla="*/ 1339403 h 1416676"/>
              <a:gd name="connsiteX43" fmla="*/ 3322749 w 3490241"/>
              <a:gd name="connsiteY43" fmla="*/ 1378039 h 1416676"/>
              <a:gd name="connsiteX44" fmla="*/ 3490174 w 3490241"/>
              <a:gd name="connsiteY44" fmla="*/ 1416676 h 141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490241" h="1416676">
                <a:moveTo>
                  <a:pt x="0" y="0"/>
                </a:moveTo>
                <a:cubicBezTo>
                  <a:pt x="111617" y="4293"/>
                  <a:pt x="223383" y="5687"/>
                  <a:pt x="334850" y="12879"/>
                </a:cubicBezTo>
                <a:cubicBezTo>
                  <a:pt x="356695" y="14288"/>
                  <a:pt x="377395" y="24434"/>
                  <a:pt x="399245" y="25758"/>
                </a:cubicBezTo>
                <a:cubicBezTo>
                  <a:pt x="519304" y="33034"/>
                  <a:pt x="639650" y="34343"/>
                  <a:pt x="759853" y="38636"/>
                </a:cubicBezTo>
                <a:cubicBezTo>
                  <a:pt x="772732" y="51515"/>
                  <a:pt x="784498" y="65613"/>
                  <a:pt x="798490" y="77273"/>
                </a:cubicBezTo>
                <a:cubicBezTo>
                  <a:pt x="847032" y="117725"/>
                  <a:pt x="860243" y="95108"/>
                  <a:pt x="888642" y="180304"/>
                </a:cubicBezTo>
                <a:cubicBezTo>
                  <a:pt x="911310" y="248309"/>
                  <a:pt x="893991" y="207646"/>
                  <a:pt x="953036" y="296214"/>
                </a:cubicBezTo>
                <a:cubicBezTo>
                  <a:pt x="961622" y="309093"/>
                  <a:pt x="965915" y="326265"/>
                  <a:pt x="978794" y="334851"/>
                </a:cubicBezTo>
                <a:lnTo>
                  <a:pt x="1017431" y="360608"/>
                </a:lnTo>
                <a:cubicBezTo>
                  <a:pt x="1026017" y="373487"/>
                  <a:pt x="1036266" y="385401"/>
                  <a:pt x="1043188" y="399245"/>
                </a:cubicBezTo>
                <a:cubicBezTo>
                  <a:pt x="1049259" y="411388"/>
                  <a:pt x="1047586" y="427281"/>
                  <a:pt x="1056067" y="437882"/>
                </a:cubicBezTo>
                <a:cubicBezTo>
                  <a:pt x="1065736" y="449969"/>
                  <a:pt x="1081825" y="455053"/>
                  <a:pt x="1094704" y="463639"/>
                </a:cubicBezTo>
                <a:cubicBezTo>
                  <a:pt x="1103290" y="476518"/>
                  <a:pt x="1107336" y="494072"/>
                  <a:pt x="1120462" y="502276"/>
                </a:cubicBezTo>
                <a:cubicBezTo>
                  <a:pt x="1143486" y="516666"/>
                  <a:pt x="1197735" y="528034"/>
                  <a:pt x="1197735" y="528034"/>
                </a:cubicBezTo>
                <a:cubicBezTo>
                  <a:pt x="1257836" y="523741"/>
                  <a:pt x="1318197" y="522195"/>
                  <a:pt x="1378039" y="515155"/>
                </a:cubicBezTo>
                <a:cubicBezTo>
                  <a:pt x="1391522" y="513569"/>
                  <a:pt x="1403424" y="505221"/>
                  <a:pt x="1416676" y="502276"/>
                </a:cubicBezTo>
                <a:cubicBezTo>
                  <a:pt x="1442167" y="496611"/>
                  <a:pt x="1468191" y="493690"/>
                  <a:pt x="1493949" y="489397"/>
                </a:cubicBezTo>
                <a:cubicBezTo>
                  <a:pt x="1519707" y="493690"/>
                  <a:pt x="1545731" y="496611"/>
                  <a:pt x="1571222" y="502276"/>
                </a:cubicBezTo>
                <a:cubicBezTo>
                  <a:pt x="1584474" y="505221"/>
                  <a:pt x="1600259" y="505556"/>
                  <a:pt x="1609859" y="515155"/>
                </a:cubicBezTo>
                <a:cubicBezTo>
                  <a:pt x="1619458" y="524754"/>
                  <a:pt x="1618445" y="540912"/>
                  <a:pt x="1622738" y="553791"/>
                </a:cubicBezTo>
                <a:cubicBezTo>
                  <a:pt x="1627031" y="609600"/>
                  <a:pt x="1622042" y="666915"/>
                  <a:pt x="1635617" y="721217"/>
                </a:cubicBezTo>
                <a:cubicBezTo>
                  <a:pt x="1640034" y="738886"/>
                  <a:pt x="1660261" y="748193"/>
                  <a:pt x="1674253" y="759853"/>
                </a:cubicBezTo>
                <a:cubicBezTo>
                  <a:pt x="1716143" y="794761"/>
                  <a:pt x="1718869" y="786807"/>
                  <a:pt x="1777284" y="798490"/>
                </a:cubicBezTo>
                <a:cubicBezTo>
                  <a:pt x="1863143" y="794197"/>
                  <a:pt x="1949169" y="792466"/>
                  <a:pt x="2034862" y="785611"/>
                </a:cubicBezTo>
                <a:cubicBezTo>
                  <a:pt x="2056682" y="783865"/>
                  <a:pt x="2077366" y="772732"/>
                  <a:pt x="2099256" y="772732"/>
                </a:cubicBezTo>
                <a:cubicBezTo>
                  <a:pt x="2133867" y="772732"/>
                  <a:pt x="2167943" y="781318"/>
                  <a:pt x="2202287" y="785611"/>
                </a:cubicBezTo>
                <a:cubicBezTo>
                  <a:pt x="2228045" y="802783"/>
                  <a:pt x="2257670" y="815237"/>
                  <a:pt x="2279560" y="837127"/>
                </a:cubicBezTo>
                <a:cubicBezTo>
                  <a:pt x="2292439" y="850006"/>
                  <a:pt x="2302383" y="866727"/>
                  <a:pt x="2318197" y="875763"/>
                </a:cubicBezTo>
                <a:cubicBezTo>
                  <a:pt x="2333565" y="884545"/>
                  <a:pt x="2352540" y="884349"/>
                  <a:pt x="2369712" y="888642"/>
                </a:cubicBezTo>
                <a:cubicBezTo>
                  <a:pt x="2382591" y="897228"/>
                  <a:pt x="2397404" y="903455"/>
                  <a:pt x="2408349" y="914400"/>
                </a:cubicBezTo>
                <a:cubicBezTo>
                  <a:pt x="2419294" y="925345"/>
                  <a:pt x="2422458" y="942843"/>
                  <a:pt x="2434107" y="953036"/>
                </a:cubicBezTo>
                <a:cubicBezTo>
                  <a:pt x="2488612" y="1000728"/>
                  <a:pt x="2496950" y="999742"/>
                  <a:pt x="2550017" y="1017431"/>
                </a:cubicBezTo>
                <a:cubicBezTo>
                  <a:pt x="2562896" y="1026017"/>
                  <a:pt x="2574509" y="1036903"/>
                  <a:pt x="2588653" y="1043189"/>
                </a:cubicBezTo>
                <a:cubicBezTo>
                  <a:pt x="2613464" y="1054216"/>
                  <a:pt x="2665926" y="1068946"/>
                  <a:pt x="2665926" y="1068946"/>
                </a:cubicBezTo>
                <a:cubicBezTo>
                  <a:pt x="2721735" y="1064653"/>
                  <a:pt x="2777811" y="1063009"/>
                  <a:pt x="2833352" y="1056067"/>
                </a:cubicBezTo>
                <a:cubicBezTo>
                  <a:pt x="2846822" y="1054383"/>
                  <a:pt x="2858818" y="1046481"/>
                  <a:pt x="2871988" y="1043189"/>
                </a:cubicBezTo>
                <a:cubicBezTo>
                  <a:pt x="2893225" y="1037880"/>
                  <a:pt x="2914918" y="1034603"/>
                  <a:pt x="2936383" y="1030310"/>
                </a:cubicBezTo>
                <a:cubicBezTo>
                  <a:pt x="2970727" y="1034603"/>
                  <a:pt x="3008457" y="1027711"/>
                  <a:pt x="3039414" y="1043189"/>
                </a:cubicBezTo>
                <a:cubicBezTo>
                  <a:pt x="3071995" y="1059480"/>
                  <a:pt x="3090929" y="1094704"/>
                  <a:pt x="3116687" y="1120462"/>
                </a:cubicBezTo>
                <a:lnTo>
                  <a:pt x="3155324" y="1159098"/>
                </a:lnTo>
                <a:cubicBezTo>
                  <a:pt x="3177991" y="1227104"/>
                  <a:pt x="3160671" y="1186439"/>
                  <a:pt x="3219718" y="1275008"/>
                </a:cubicBezTo>
                <a:cubicBezTo>
                  <a:pt x="3228304" y="1287887"/>
                  <a:pt x="3232597" y="1305059"/>
                  <a:pt x="3245476" y="1313645"/>
                </a:cubicBezTo>
                <a:cubicBezTo>
                  <a:pt x="3258355" y="1322231"/>
                  <a:pt x="3272221" y="1329494"/>
                  <a:pt x="3284112" y="1339403"/>
                </a:cubicBezTo>
                <a:cubicBezTo>
                  <a:pt x="3298104" y="1351063"/>
                  <a:pt x="3305079" y="1373622"/>
                  <a:pt x="3322749" y="1378039"/>
                </a:cubicBezTo>
                <a:cubicBezTo>
                  <a:pt x="3498735" y="1422035"/>
                  <a:pt x="3490174" y="1330273"/>
                  <a:pt x="3490174" y="1416676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97350"/>
            <a:endParaRPr lang="ru-RU" sz="979">
              <a:solidFill>
                <a:prstClr val="black"/>
              </a:solidFill>
              <a:latin typeface="Roboto"/>
            </a:endParaRPr>
          </a:p>
        </p:txBody>
      </p:sp>
      <p:sp>
        <p:nvSpPr>
          <p:cNvPr id="13" name="Пятно 1 12"/>
          <p:cNvSpPr/>
          <p:nvPr/>
        </p:nvSpPr>
        <p:spPr>
          <a:xfrm>
            <a:off x="5412346" y="2842200"/>
            <a:ext cx="625487" cy="46671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endParaRPr lang="ru-RU" sz="979" dirty="0">
              <a:solidFill>
                <a:srgbClr val="FF0000"/>
              </a:solidFill>
              <a:latin typeface="Robo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6967" y="3267998"/>
            <a:ext cx="2001731" cy="300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400" dirty="0">
                <a:solidFill>
                  <a:srgbClr val="FF0000"/>
                </a:solidFill>
                <a:latin typeface="Roboto"/>
              </a:rPr>
              <a:t>«Инцидент»</a:t>
            </a:r>
            <a:endParaRPr lang="ru-RU" sz="1400" b="1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1227" y="2095772"/>
            <a:ext cx="2659781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FF0000"/>
                </a:solidFill>
                <a:latin typeface="Roboto"/>
              </a:rPr>
              <a:t>«</a:t>
            </a:r>
            <a:r>
              <a:rPr lang="ru-RU" sz="1322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Работа как она производится»</a:t>
            </a:r>
          </a:p>
        </p:txBody>
      </p:sp>
    </p:spTree>
    <p:extLst>
      <p:ext uri="{BB962C8B-B14F-4D97-AF65-F5344CB8AC3E}">
        <p14:creationId xmlns:p14="http://schemas.microsoft.com/office/powerpoint/2010/main" val="7642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Принцип 2</a:t>
            </a:r>
            <a:r>
              <a:rPr lang="ru-RU" dirty="0"/>
              <a:t>. </a:t>
            </a:r>
            <a:r>
              <a:rPr lang="ru-RU" b="1" dirty="0"/>
              <a:t>Анализируй, как работа идет на самом деле и упрощай процессы, делая безопасную работу естественной</a:t>
            </a:r>
          </a:p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8" y="1218713"/>
            <a:ext cx="1316394" cy="1282168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847980" y="1859796"/>
            <a:ext cx="537826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Полилиния 23"/>
          <p:cNvSpPr/>
          <p:nvPr/>
        </p:nvSpPr>
        <p:spPr>
          <a:xfrm>
            <a:off x="1847980" y="2842200"/>
            <a:ext cx="5378265" cy="425798"/>
          </a:xfrm>
          <a:custGeom>
            <a:avLst/>
            <a:gdLst>
              <a:gd name="connsiteX0" fmla="*/ 0 w 7070502"/>
              <a:gd name="connsiteY0" fmla="*/ 244699 h 515155"/>
              <a:gd name="connsiteX1" fmla="*/ 103031 w 7070502"/>
              <a:gd name="connsiteY1" fmla="*/ 206062 h 515155"/>
              <a:gd name="connsiteX2" fmla="*/ 257578 w 7070502"/>
              <a:gd name="connsiteY2" fmla="*/ 180304 h 515155"/>
              <a:gd name="connsiteX3" fmla="*/ 360609 w 7070502"/>
              <a:gd name="connsiteY3" fmla="*/ 167426 h 515155"/>
              <a:gd name="connsiteX4" fmla="*/ 399246 w 7070502"/>
              <a:gd name="connsiteY4" fmla="*/ 154547 h 515155"/>
              <a:gd name="connsiteX5" fmla="*/ 579550 w 7070502"/>
              <a:gd name="connsiteY5" fmla="*/ 180304 h 515155"/>
              <a:gd name="connsiteX6" fmla="*/ 669702 w 7070502"/>
              <a:gd name="connsiteY6" fmla="*/ 218941 h 515155"/>
              <a:gd name="connsiteX7" fmla="*/ 798491 w 7070502"/>
              <a:gd name="connsiteY7" fmla="*/ 257578 h 515155"/>
              <a:gd name="connsiteX8" fmla="*/ 888643 w 7070502"/>
              <a:gd name="connsiteY8" fmla="*/ 296214 h 515155"/>
              <a:gd name="connsiteX9" fmla="*/ 940158 w 7070502"/>
              <a:gd name="connsiteY9" fmla="*/ 309093 h 515155"/>
              <a:gd name="connsiteX10" fmla="*/ 978795 w 7070502"/>
              <a:gd name="connsiteY10" fmla="*/ 321972 h 515155"/>
              <a:gd name="connsiteX11" fmla="*/ 1081826 w 7070502"/>
              <a:gd name="connsiteY11" fmla="*/ 347730 h 515155"/>
              <a:gd name="connsiteX12" fmla="*/ 1120462 w 7070502"/>
              <a:gd name="connsiteY12" fmla="*/ 373487 h 515155"/>
              <a:gd name="connsiteX13" fmla="*/ 1223493 w 7070502"/>
              <a:gd name="connsiteY13" fmla="*/ 412124 h 515155"/>
              <a:gd name="connsiteX14" fmla="*/ 1300767 w 7070502"/>
              <a:gd name="connsiteY14" fmla="*/ 476518 h 515155"/>
              <a:gd name="connsiteX15" fmla="*/ 1403798 w 7070502"/>
              <a:gd name="connsiteY15" fmla="*/ 515155 h 515155"/>
              <a:gd name="connsiteX16" fmla="*/ 1622739 w 7070502"/>
              <a:gd name="connsiteY16" fmla="*/ 502276 h 515155"/>
              <a:gd name="connsiteX17" fmla="*/ 1712891 w 7070502"/>
              <a:gd name="connsiteY17" fmla="*/ 399245 h 515155"/>
              <a:gd name="connsiteX18" fmla="*/ 1841679 w 7070502"/>
              <a:gd name="connsiteY18" fmla="*/ 309093 h 515155"/>
              <a:gd name="connsiteX19" fmla="*/ 1880316 w 7070502"/>
              <a:gd name="connsiteY19" fmla="*/ 283335 h 515155"/>
              <a:gd name="connsiteX20" fmla="*/ 1918953 w 7070502"/>
              <a:gd name="connsiteY20" fmla="*/ 270456 h 515155"/>
              <a:gd name="connsiteX21" fmla="*/ 2060620 w 7070502"/>
              <a:gd name="connsiteY21" fmla="*/ 231820 h 515155"/>
              <a:gd name="connsiteX22" fmla="*/ 2150772 w 7070502"/>
              <a:gd name="connsiteY22" fmla="*/ 218941 h 515155"/>
              <a:gd name="connsiteX23" fmla="*/ 2665927 w 7070502"/>
              <a:gd name="connsiteY23" fmla="*/ 231820 h 515155"/>
              <a:gd name="connsiteX24" fmla="*/ 2717443 w 7070502"/>
              <a:gd name="connsiteY24" fmla="*/ 257578 h 515155"/>
              <a:gd name="connsiteX25" fmla="*/ 2756079 w 7070502"/>
              <a:gd name="connsiteY25" fmla="*/ 270456 h 515155"/>
              <a:gd name="connsiteX26" fmla="*/ 2833353 w 7070502"/>
              <a:gd name="connsiteY26" fmla="*/ 309093 h 515155"/>
              <a:gd name="connsiteX27" fmla="*/ 2871989 w 7070502"/>
              <a:gd name="connsiteY27" fmla="*/ 334851 h 515155"/>
              <a:gd name="connsiteX28" fmla="*/ 2936384 w 7070502"/>
              <a:gd name="connsiteY28" fmla="*/ 347730 h 515155"/>
              <a:gd name="connsiteX29" fmla="*/ 2987899 w 7070502"/>
              <a:gd name="connsiteY29" fmla="*/ 373487 h 515155"/>
              <a:gd name="connsiteX30" fmla="*/ 3026536 w 7070502"/>
              <a:gd name="connsiteY30" fmla="*/ 386366 h 515155"/>
              <a:gd name="connsiteX31" fmla="*/ 3168203 w 7070502"/>
              <a:gd name="connsiteY31" fmla="*/ 412124 h 515155"/>
              <a:gd name="connsiteX32" fmla="*/ 3412902 w 7070502"/>
              <a:gd name="connsiteY32" fmla="*/ 386366 h 515155"/>
              <a:gd name="connsiteX33" fmla="*/ 3464417 w 7070502"/>
              <a:gd name="connsiteY33" fmla="*/ 360609 h 515155"/>
              <a:gd name="connsiteX34" fmla="*/ 3554570 w 7070502"/>
              <a:gd name="connsiteY34" fmla="*/ 244699 h 515155"/>
              <a:gd name="connsiteX35" fmla="*/ 3618964 w 7070502"/>
              <a:gd name="connsiteY35" fmla="*/ 167426 h 515155"/>
              <a:gd name="connsiteX36" fmla="*/ 3670479 w 7070502"/>
              <a:gd name="connsiteY36" fmla="*/ 141668 h 515155"/>
              <a:gd name="connsiteX37" fmla="*/ 3709116 w 7070502"/>
              <a:gd name="connsiteY37" fmla="*/ 115910 h 515155"/>
              <a:gd name="connsiteX38" fmla="*/ 3825026 w 7070502"/>
              <a:gd name="connsiteY38" fmla="*/ 103031 h 515155"/>
              <a:gd name="connsiteX39" fmla="*/ 4005330 w 7070502"/>
              <a:gd name="connsiteY39" fmla="*/ 115910 h 515155"/>
              <a:gd name="connsiteX40" fmla="*/ 4082603 w 7070502"/>
              <a:gd name="connsiteY40" fmla="*/ 193183 h 515155"/>
              <a:gd name="connsiteX41" fmla="*/ 4121240 w 7070502"/>
              <a:gd name="connsiteY41" fmla="*/ 206062 h 515155"/>
              <a:gd name="connsiteX42" fmla="*/ 4185634 w 7070502"/>
              <a:gd name="connsiteY42" fmla="*/ 231820 h 515155"/>
              <a:gd name="connsiteX43" fmla="*/ 4237150 w 7070502"/>
              <a:gd name="connsiteY43" fmla="*/ 244699 h 515155"/>
              <a:gd name="connsiteX44" fmla="*/ 4275786 w 7070502"/>
              <a:gd name="connsiteY44" fmla="*/ 270456 h 515155"/>
              <a:gd name="connsiteX45" fmla="*/ 4430333 w 7070502"/>
              <a:gd name="connsiteY45" fmla="*/ 270456 h 515155"/>
              <a:gd name="connsiteX46" fmla="*/ 4546243 w 7070502"/>
              <a:gd name="connsiteY46" fmla="*/ 257578 h 515155"/>
              <a:gd name="connsiteX47" fmla="*/ 4610637 w 7070502"/>
              <a:gd name="connsiteY47" fmla="*/ 244699 h 515155"/>
              <a:gd name="connsiteX48" fmla="*/ 4700789 w 7070502"/>
              <a:gd name="connsiteY48" fmla="*/ 231820 h 515155"/>
              <a:gd name="connsiteX49" fmla="*/ 4752305 w 7070502"/>
              <a:gd name="connsiteY49" fmla="*/ 206062 h 515155"/>
              <a:gd name="connsiteX50" fmla="*/ 4816699 w 7070502"/>
              <a:gd name="connsiteY50" fmla="*/ 193183 h 515155"/>
              <a:gd name="connsiteX51" fmla="*/ 4868215 w 7070502"/>
              <a:gd name="connsiteY51" fmla="*/ 180304 h 515155"/>
              <a:gd name="connsiteX52" fmla="*/ 4906851 w 7070502"/>
              <a:gd name="connsiteY52" fmla="*/ 167426 h 515155"/>
              <a:gd name="connsiteX53" fmla="*/ 4971246 w 7070502"/>
              <a:gd name="connsiteY53" fmla="*/ 154547 h 515155"/>
              <a:gd name="connsiteX54" fmla="*/ 5022761 w 7070502"/>
              <a:gd name="connsiteY54" fmla="*/ 141668 h 515155"/>
              <a:gd name="connsiteX55" fmla="*/ 5190186 w 7070502"/>
              <a:gd name="connsiteY55" fmla="*/ 154547 h 515155"/>
              <a:gd name="connsiteX56" fmla="*/ 5241702 w 7070502"/>
              <a:gd name="connsiteY56" fmla="*/ 193183 h 515155"/>
              <a:gd name="connsiteX57" fmla="*/ 5280339 w 7070502"/>
              <a:gd name="connsiteY57" fmla="*/ 218941 h 515155"/>
              <a:gd name="connsiteX58" fmla="*/ 5357612 w 7070502"/>
              <a:gd name="connsiteY58" fmla="*/ 244699 h 515155"/>
              <a:gd name="connsiteX59" fmla="*/ 5434885 w 7070502"/>
              <a:gd name="connsiteY59" fmla="*/ 283335 h 515155"/>
              <a:gd name="connsiteX60" fmla="*/ 5499279 w 7070502"/>
              <a:gd name="connsiteY60" fmla="*/ 270456 h 515155"/>
              <a:gd name="connsiteX61" fmla="*/ 5602310 w 7070502"/>
              <a:gd name="connsiteY61" fmla="*/ 193183 h 515155"/>
              <a:gd name="connsiteX62" fmla="*/ 5653826 w 7070502"/>
              <a:gd name="connsiteY62" fmla="*/ 154547 h 515155"/>
              <a:gd name="connsiteX63" fmla="*/ 5743978 w 7070502"/>
              <a:gd name="connsiteY63" fmla="*/ 128789 h 515155"/>
              <a:gd name="connsiteX64" fmla="*/ 5847009 w 7070502"/>
              <a:gd name="connsiteY64" fmla="*/ 103031 h 515155"/>
              <a:gd name="connsiteX65" fmla="*/ 5924282 w 7070502"/>
              <a:gd name="connsiteY65" fmla="*/ 115910 h 515155"/>
              <a:gd name="connsiteX66" fmla="*/ 5962919 w 7070502"/>
              <a:gd name="connsiteY66" fmla="*/ 128789 h 515155"/>
              <a:gd name="connsiteX67" fmla="*/ 6014434 w 7070502"/>
              <a:gd name="connsiteY67" fmla="*/ 141668 h 515155"/>
              <a:gd name="connsiteX68" fmla="*/ 6091708 w 7070502"/>
              <a:gd name="connsiteY68" fmla="*/ 206062 h 515155"/>
              <a:gd name="connsiteX69" fmla="*/ 6168981 w 7070502"/>
              <a:gd name="connsiteY69" fmla="*/ 231820 h 515155"/>
              <a:gd name="connsiteX70" fmla="*/ 6310648 w 7070502"/>
              <a:gd name="connsiteY70" fmla="*/ 218941 h 515155"/>
              <a:gd name="connsiteX71" fmla="*/ 6400800 w 7070502"/>
              <a:gd name="connsiteY71" fmla="*/ 193183 h 515155"/>
              <a:gd name="connsiteX72" fmla="*/ 6452316 w 7070502"/>
              <a:gd name="connsiteY72" fmla="*/ 180304 h 515155"/>
              <a:gd name="connsiteX73" fmla="*/ 6529589 w 7070502"/>
              <a:gd name="connsiteY73" fmla="*/ 103031 h 515155"/>
              <a:gd name="connsiteX74" fmla="*/ 6568226 w 7070502"/>
              <a:gd name="connsiteY74" fmla="*/ 64395 h 515155"/>
              <a:gd name="connsiteX75" fmla="*/ 6606862 w 7070502"/>
              <a:gd name="connsiteY75" fmla="*/ 51516 h 515155"/>
              <a:gd name="connsiteX76" fmla="*/ 6684136 w 7070502"/>
              <a:gd name="connsiteY76" fmla="*/ 0 h 515155"/>
              <a:gd name="connsiteX77" fmla="*/ 6774288 w 7070502"/>
              <a:gd name="connsiteY77" fmla="*/ 12879 h 515155"/>
              <a:gd name="connsiteX78" fmla="*/ 6851561 w 7070502"/>
              <a:gd name="connsiteY78" fmla="*/ 77273 h 515155"/>
              <a:gd name="connsiteX79" fmla="*/ 6890198 w 7070502"/>
              <a:gd name="connsiteY79" fmla="*/ 103031 h 515155"/>
              <a:gd name="connsiteX80" fmla="*/ 7044744 w 7070502"/>
              <a:gd name="connsiteY80" fmla="*/ 206062 h 515155"/>
              <a:gd name="connsiteX81" fmla="*/ 7070502 w 7070502"/>
              <a:gd name="connsiteY81" fmla="*/ 206062 h 51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070502" h="515155">
                <a:moveTo>
                  <a:pt x="0" y="244699"/>
                </a:moveTo>
                <a:cubicBezTo>
                  <a:pt x="19691" y="236823"/>
                  <a:pt x="76115" y="212791"/>
                  <a:pt x="103031" y="206062"/>
                </a:cubicBezTo>
                <a:cubicBezTo>
                  <a:pt x="150252" y="194257"/>
                  <a:pt x="210850" y="186534"/>
                  <a:pt x="257578" y="180304"/>
                </a:cubicBezTo>
                <a:lnTo>
                  <a:pt x="360609" y="167426"/>
                </a:lnTo>
                <a:cubicBezTo>
                  <a:pt x="373488" y="163133"/>
                  <a:pt x="385694" y="153750"/>
                  <a:pt x="399246" y="154547"/>
                </a:cubicBezTo>
                <a:cubicBezTo>
                  <a:pt x="459853" y="158112"/>
                  <a:pt x="579550" y="180304"/>
                  <a:pt x="579550" y="180304"/>
                </a:cubicBezTo>
                <a:cubicBezTo>
                  <a:pt x="670162" y="210509"/>
                  <a:pt x="558296" y="171196"/>
                  <a:pt x="669702" y="218941"/>
                </a:cubicBezTo>
                <a:cubicBezTo>
                  <a:pt x="711183" y="236719"/>
                  <a:pt x="757010" y="239801"/>
                  <a:pt x="798491" y="257578"/>
                </a:cubicBezTo>
                <a:cubicBezTo>
                  <a:pt x="867179" y="287015"/>
                  <a:pt x="828236" y="278955"/>
                  <a:pt x="888643" y="296214"/>
                </a:cubicBezTo>
                <a:cubicBezTo>
                  <a:pt x="905662" y="301077"/>
                  <a:pt x="923139" y="304230"/>
                  <a:pt x="940158" y="309093"/>
                </a:cubicBezTo>
                <a:cubicBezTo>
                  <a:pt x="953211" y="312823"/>
                  <a:pt x="965698" y="318400"/>
                  <a:pt x="978795" y="321972"/>
                </a:cubicBezTo>
                <a:cubicBezTo>
                  <a:pt x="1012948" y="331287"/>
                  <a:pt x="1081826" y="347730"/>
                  <a:pt x="1081826" y="347730"/>
                </a:cubicBezTo>
                <a:cubicBezTo>
                  <a:pt x="1094705" y="356316"/>
                  <a:pt x="1106235" y="367390"/>
                  <a:pt x="1120462" y="373487"/>
                </a:cubicBezTo>
                <a:cubicBezTo>
                  <a:pt x="1247228" y="427814"/>
                  <a:pt x="1094730" y="338544"/>
                  <a:pt x="1223493" y="412124"/>
                </a:cubicBezTo>
                <a:cubicBezTo>
                  <a:pt x="1325697" y="470527"/>
                  <a:pt x="1194219" y="400412"/>
                  <a:pt x="1300767" y="476518"/>
                </a:cubicBezTo>
                <a:cubicBezTo>
                  <a:pt x="1337032" y="502422"/>
                  <a:pt x="1362313" y="504784"/>
                  <a:pt x="1403798" y="515155"/>
                </a:cubicBezTo>
                <a:cubicBezTo>
                  <a:pt x="1476778" y="510862"/>
                  <a:pt x="1550441" y="513121"/>
                  <a:pt x="1622739" y="502276"/>
                </a:cubicBezTo>
                <a:cubicBezTo>
                  <a:pt x="1665666" y="495837"/>
                  <a:pt x="1695722" y="416414"/>
                  <a:pt x="1712891" y="399245"/>
                </a:cubicBezTo>
                <a:cubicBezTo>
                  <a:pt x="1802680" y="309456"/>
                  <a:pt x="1754825" y="330807"/>
                  <a:pt x="1841679" y="309093"/>
                </a:cubicBezTo>
                <a:cubicBezTo>
                  <a:pt x="1854558" y="300507"/>
                  <a:pt x="1866471" y="290257"/>
                  <a:pt x="1880316" y="283335"/>
                </a:cubicBezTo>
                <a:cubicBezTo>
                  <a:pt x="1892458" y="277264"/>
                  <a:pt x="1905950" y="274357"/>
                  <a:pt x="1918953" y="270456"/>
                </a:cubicBezTo>
                <a:cubicBezTo>
                  <a:pt x="1929795" y="267203"/>
                  <a:pt x="2033341" y="236780"/>
                  <a:pt x="2060620" y="231820"/>
                </a:cubicBezTo>
                <a:cubicBezTo>
                  <a:pt x="2090486" y="226390"/>
                  <a:pt x="2120721" y="223234"/>
                  <a:pt x="2150772" y="218941"/>
                </a:cubicBezTo>
                <a:cubicBezTo>
                  <a:pt x="2322490" y="223234"/>
                  <a:pt x="2494553" y="220135"/>
                  <a:pt x="2665927" y="231820"/>
                </a:cubicBezTo>
                <a:cubicBezTo>
                  <a:pt x="2685081" y="233126"/>
                  <a:pt x="2699796" y="250015"/>
                  <a:pt x="2717443" y="257578"/>
                </a:cubicBezTo>
                <a:cubicBezTo>
                  <a:pt x="2729921" y="262925"/>
                  <a:pt x="2743200" y="266163"/>
                  <a:pt x="2756079" y="270456"/>
                </a:cubicBezTo>
                <a:cubicBezTo>
                  <a:pt x="2866812" y="344278"/>
                  <a:pt x="2726706" y="255769"/>
                  <a:pt x="2833353" y="309093"/>
                </a:cubicBezTo>
                <a:cubicBezTo>
                  <a:pt x="2847197" y="316015"/>
                  <a:pt x="2857496" y="329416"/>
                  <a:pt x="2871989" y="334851"/>
                </a:cubicBezTo>
                <a:cubicBezTo>
                  <a:pt x="2892485" y="342537"/>
                  <a:pt x="2914919" y="343437"/>
                  <a:pt x="2936384" y="347730"/>
                </a:cubicBezTo>
                <a:cubicBezTo>
                  <a:pt x="2953556" y="356316"/>
                  <a:pt x="2970253" y="365924"/>
                  <a:pt x="2987899" y="373487"/>
                </a:cubicBezTo>
                <a:cubicBezTo>
                  <a:pt x="3000377" y="378835"/>
                  <a:pt x="3013483" y="382636"/>
                  <a:pt x="3026536" y="386366"/>
                </a:cubicBezTo>
                <a:cubicBezTo>
                  <a:pt x="3087260" y="403716"/>
                  <a:pt x="3095240" y="401701"/>
                  <a:pt x="3168203" y="412124"/>
                </a:cubicBezTo>
                <a:cubicBezTo>
                  <a:pt x="3197311" y="410045"/>
                  <a:pt x="3352283" y="406572"/>
                  <a:pt x="3412902" y="386366"/>
                </a:cubicBezTo>
                <a:cubicBezTo>
                  <a:pt x="3431115" y="380295"/>
                  <a:pt x="3447245" y="369195"/>
                  <a:pt x="3464417" y="360609"/>
                </a:cubicBezTo>
                <a:cubicBezTo>
                  <a:pt x="3594632" y="165286"/>
                  <a:pt x="3453685" y="365762"/>
                  <a:pt x="3554570" y="244699"/>
                </a:cubicBezTo>
                <a:cubicBezTo>
                  <a:pt x="3587798" y="204825"/>
                  <a:pt x="3572478" y="200630"/>
                  <a:pt x="3618964" y="167426"/>
                </a:cubicBezTo>
                <a:cubicBezTo>
                  <a:pt x="3634587" y="156267"/>
                  <a:pt x="3653810" y="151193"/>
                  <a:pt x="3670479" y="141668"/>
                </a:cubicBezTo>
                <a:cubicBezTo>
                  <a:pt x="3683918" y="133988"/>
                  <a:pt x="3694100" y="119664"/>
                  <a:pt x="3709116" y="115910"/>
                </a:cubicBezTo>
                <a:cubicBezTo>
                  <a:pt x="3746830" y="106482"/>
                  <a:pt x="3786389" y="107324"/>
                  <a:pt x="3825026" y="103031"/>
                </a:cubicBezTo>
                <a:cubicBezTo>
                  <a:pt x="3885127" y="107324"/>
                  <a:pt x="3948458" y="96005"/>
                  <a:pt x="4005330" y="115910"/>
                </a:cubicBezTo>
                <a:cubicBezTo>
                  <a:pt x="4039712" y="127944"/>
                  <a:pt x="4048045" y="181664"/>
                  <a:pt x="4082603" y="193183"/>
                </a:cubicBezTo>
                <a:cubicBezTo>
                  <a:pt x="4095482" y="197476"/>
                  <a:pt x="4108529" y="201295"/>
                  <a:pt x="4121240" y="206062"/>
                </a:cubicBezTo>
                <a:cubicBezTo>
                  <a:pt x="4142886" y="214179"/>
                  <a:pt x="4163702" y="224509"/>
                  <a:pt x="4185634" y="231820"/>
                </a:cubicBezTo>
                <a:cubicBezTo>
                  <a:pt x="4202426" y="237417"/>
                  <a:pt x="4219978" y="240406"/>
                  <a:pt x="4237150" y="244699"/>
                </a:cubicBezTo>
                <a:cubicBezTo>
                  <a:pt x="4250029" y="253285"/>
                  <a:pt x="4261293" y="265021"/>
                  <a:pt x="4275786" y="270456"/>
                </a:cubicBezTo>
                <a:cubicBezTo>
                  <a:pt x="4339872" y="294488"/>
                  <a:pt x="4360217" y="279220"/>
                  <a:pt x="4430333" y="270456"/>
                </a:cubicBezTo>
                <a:cubicBezTo>
                  <a:pt x="4468907" y="265634"/>
                  <a:pt x="4507759" y="263076"/>
                  <a:pt x="4546243" y="257578"/>
                </a:cubicBezTo>
                <a:cubicBezTo>
                  <a:pt x="4567913" y="254482"/>
                  <a:pt x="4589045" y="248298"/>
                  <a:pt x="4610637" y="244699"/>
                </a:cubicBezTo>
                <a:cubicBezTo>
                  <a:pt x="4640580" y="239708"/>
                  <a:pt x="4670738" y="236113"/>
                  <a:pt x="4700789" y="231820"/>
                </a:cubicBezTo>
                <a:cubicBezTo>
                  <a:pt x="4717961" y="223234"/>
                  <a:pt x="4734091" y="212133"/>
                  <a:pt x="4752305" y="206062"/>
                </a:cubicBezTo>
                <a:cubicBezTo>
                  <a:pt x="4773071" y="199140"/>
                  <a:pt x="4795331" y="197932"/>
                  <a:pt x="4816699" y="193183"/>
                </a:cubicBezTo>
                <a:cubicBezTo>
                  <a:pt x="4833978" y="189343"/>
                  <a:pt x="4851196" y="185167"/>
                  <a:pt x="4868215" y="180304"/>
                </a:cubicBezTo>
                <a:cubicBezTo>
                  <a:pt x="4881268" y="176575"/>
                  <a:pt x="4893681" y="170718"/>
                  <a:pt x="4906851" y="167426"/>
                </a:cubicBezTo>
                <a:cubicBezTo>
                  <a:pt x="4928088" y="162117"/>
                  <a:pt x="4949877" y="159296"/>
                  <a:pt x="4971246" y="154547"/>
                </a:cubicBezTo>
                <a:cubicBezTo>
                  <a:pt x="4988525" y="150707"/>
                  <a:pt x="5005589" y="145961"/>
                  <a:pt x="5022761" y="141668"/>
                </a:cubicBezTo>
                <a:cubicBezTo>
                  <a:pt x="5078569" y="145961"/>
                  <a:pt x="5135701" y="141727"/>
                  <a:pt x="5190186" y="154547"/>
                </a:cubicBezTo>
                <a:cubicBezTo>
                  <a:pt x="5211080" y="159463"/>
                  <a:pt x="5224235" y="180707"/>
                  <a:pt x="5241702" y="193183"/>
                </a:cubicBezTo>
                <a:cubicBezTo>
                  <a:pt x="5254298" y="202180"/>
                  <a:pt x="5266194" y="212654"/>
                  <a:pt x="5280339" y="218941"/>
                </a:cubicBezTo>
                <a:cubicBezTo>
                  <a:pt x="5305150" y="229968"/>
                  <a:pt x="5335021" y="229638"/>
                  <a:pt x="5357612" y="244699"/>
                </a:cubicBezTo>
                <a:cubicBezTo>
                  <a:pt x="5407544" y="277986"/>
                  <a:pt x="5381564" y="265561"/>
                  <a:pt x="5434885" y="283335"/>
                </a:cubicBezTo>
                <a:cubicBezTo>
                  <a:pt x="5456350" y="279042"/>
                  <a:pt x="5480006" y="280834"/>
                  <a:pt x="5499279" y="270456"/>
                </a:cubicBezTo>
                <a:cubicBezTo>
                  <a:pt x="5537077" y="250103"/>
                  <a:pt x="5567966" y="218941"/>
                  <a:pt x="5602310" y="193183"/>
                </a:cubicBezTo>
                <a:cubicBezTo>
                  <a:pt x="5619482" y="180304"/>
                  <a:pt x="5633463" y="161335"/>
                  <a:pt x="5653826" y="154547"/>
                </a:cubicBezTo>
                <a:cubicBezTo>
                  <a:pt x="5746455" y="123670"/>
                  <a:pt x="5630786" y="161129"/>
                  <a:pt x="5743978" y="128789"/>
                </a:cubicBezTo>
                <a:cubicBezTo>
                  <a:pt x="5836385" y="102387"/>
                  <a:pt x="5716088" y="129216"/>
                  <a:pt x="5847009" y="103031"/>
                </a:cubicBezTo>
                <a:cubicBezTo>
                  <a:pt x="5872767" y="107324"/>
                  <a:pt x="5898791" y="110245"/>
                  <a:pt x="5924282" y="115910"/>
                </a:cubicBezTo>
                <a:cubicBezTo>
                  <a:pt x="5937534" y="118855"/>
                  <a:pt x="5949866" y="125059"/>
                  <a:pt x="5962919" y="128789"/>
                </a:cubicBezTo>
                <a:cubicBezTo>
                  <a:pt x="5979938" y="133652"/>
                  <a:pt x="5997262" y="137375"/>
                  <a:pt x="6014434" y="141668"/>
                </a:cubicBezTo>
                <a:cubicBezTo>
                  <a:pt x="6038697" y="165930"/>
                  <a:pt x="6059434" y="191718"/>
                  <a:pt x="6091708" y="206062"/>
                </a:cubicBezTo>
                <a:cubicBezTo>
                  <a:pt x="6116519" y="217089"/>
                  <a:pt x="6168981" y="231820"/>
                  <a:pt x="6168981" y="231820"/>
                </a:cubicBezTo>
                <a:cubicBezTo>
                  <a:pt x="6216203" y="227527"/>
                  <a:pt x="6263876" y="226736"/>
                  <a:pt x="6310648" y="218941"/>
                </a:cubicBezTo>
                <a:cubicBezTo>
                  <a:pt x="6341476" y="213803"/>
                  <a:pt x="6370648" y="201406"/>
                  <a:pt x="6400800" y="193183"/>
                </a:cubicBezTo>
                <a:cubicBezTo>
                  <a:pt x="6417877" y="188526"/>
                  <a:pt x="6435144" y="184597"/>
                  <a:pt x="6452316" y="180304"/>
                </a:cubicBezTo>
                <a:lnTo>
                  <a:pt x="6529589" y="103031"/>
                </a:lnTo>
                <a:cubicBezTo>
                  <a:pt x="6542468" y="90152"/>
                  <a:pt x="6550947" y="70155"/>
                  <a:pt x="6568226" y="64395"/>
                </a:cubicBezTo>
                <a:cubicBezTo>
                  <a:pt x="6581105" y="60102"/>
                  <a:pt x="6594995" y="58109"/>
                  <a:pt x="6606862" y="51516"/>
                </a:cubicBezTo>
                <a:cubicBezTo>
                  <a:pt x="6633923" y="36482"/>
                  <a:pt x="6684136" y="0"/>
                  <a:pt x="6684136" y="0"/>
                </a:cubicBezTo>
                <a:cubicBezTo>
                  <a:pt x="6714187" y="4293"/>
                  <a:pt x="6745212" y="4156"/>
                  <a:pt x="6774288" y="12879"/>
                </a:cubicBezTo>
                <a:cubicBezTo>
                  <a:pt x="6804262" y="21871"/>
                  <a:pt x="6830004" y="59309"/>
                  <a:pt x="6851561" y="77273"/>
                </a:cubicBezTo>
                <a:cubicBezTo>
                  <a:pt x="6863452" y="87182"/>
                  <a:pt x="6878629" y="92748"/>
                  <a:pt x="6890198" y="103031"/>
                </a:cubicBezTo>
                <a:cubicBezTo>
                  <a:pt x="6942464" y="149490"/>
                  <a:pt x="6965862" y="206062"/>
                  <a:pt x="7044744" y="206062"/>
                </a:cubicBezTo>
                <a:lnTo>
                  <a:pt x="7070502" y="206062"/>
                </a:lnTo>
              </a:path>
            </a:pathLst>
          </a:custGeom>
          <a:noFill/>
          <a:ln w="3810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350"/>
            <a:endParaRPr lang="ru-RU" sz="979">
              <a:solidFill>
                <a:prstClr val="white"/>
              </a:solidFill>
              <a:latin typeface="Robot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8047" y="3067847"/>
            <a:ext cx="2001731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Зона опасности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411" y="2350437"/>
            <a:ext cx="2001731" cy="491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Правила/ стандарты/ инструкции и т.д.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57206" y="1540172"/>
            <a:ext cx="1265870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Идеал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37112" y="1513304"/>
            <a:ext cx="2973420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defTabSz="682276"/>
            <a:r>
              <a:rPr lang="ru-RU" sz="1322" dirty="0">
                <a:solidFill>
                  <a:schemeClr val="accent2"/>
                </a:solidFill>
                <a:latin typeface="Roboto"/>
              </a:rPr>
              <a:t>«Работа как она представляется</a:t>
            </a:r>
            <a:r>
              <a:rPr lang="ru-RU" sz="1322" dirty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»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2076646" y="1884156"/>
            <a:ext cx="5269249" cy="777080"/>
          </a:xfrm>
          <a:custGeom>
            <a:avLst/>
            <a:gdLst>
              <a:gd name="connsiteX0" fmla="*/ 0 w 6375043"/>
              <a:gd name="connsiteY0" fmla="*/ 0 h 940157"/>
              <a:gd name="connsiteX1" fmla="*/ 257578 w 6375043"/>
              <a:gd name="connsiteY1" fmla="*/ 12878 h 940157"/>
              <a:gd name="connsiteX2" fmla="*/ 373488 w 6375043"/>
              <a:gd name="connsiteY2" fmla="*/ 64394 h 940157"/>
              <a:gd name="connsiteX3" fmla="*/ 412124 w 6375043"/>
              <a:gd name="connsiteY3" fmla="*/ 103031 h 940157"/>
              <a:gd name="connsiteX4" fmla="*/ 489397 w 6375043"/>
              <a:gd name="connsiteY4" fmla="*/ 154546 h 940157"/>
              <a:gd name="connsiteX5" fmla="*/ 566671 w 6375043"/>
              <a:gd name="connsiteY5" fmla="*/ 231819 h 940157"/>
              <a:gd name="connsiteX6" fmla="*/ 605307 w 6375043"/>
              <a:gd name="connsiteY6" fmla="*/ 270456 h 940157"/>
              <a:gd name="connsiteX7" fmla="*/ 643944 w 6375043"/>
              <a:gd name="connsiteY7" fmla="*/ 296214 h 940157"/>
              <a:gd name="connsiteX8" fmla="*/ 772733 w 6375043"/>
              <a:gd name="connsiteY8" fmla="*/ 450760 h 940157"/>
              <a:gd name="connsiteX9" fmla="*/ 850006 w 6375043"/>
              <a:gd name="connsiteY9" fmla="*/ 502276 h 940157"/>
              <a:gd name="connsiteX10" fmla="*/ 914400 w 6375043"/>
              <a:gd name="connsiteY10" fmla="*/ 566670 h 940157"/>
              <a:gd name="connsiteX11" fmla="*/ 991674 w 6375043"/>
              <a:gd name="connsiteY11" fmla="*/ 643943 h 940157"/>
              <a:gd name="connsiteX12" fmla="*/ 1068947 w 6375043"/>
              <a:gd name="connsiteY12" fmla="*/ 695459 h 940157"/>
              <a:gd name="connsiteX13" fmla="*/ 1107583 w 6375043"/>
              <a:gd name="connsiteY13" fmla="*/ 708338 h 940157"/>
              <a:gd name="connsiteX14" fmla="*/ 1146220 w 6375043"/>
              <a:gd name="connsiteY14" fmla="*/ 734095 h 940157"/>
              <a:gd name="connsiteX15" fmla="*/ 1287888 w 6375043"/>
              <a:gd name="connsiteY15" fmla="*/ 772732 h 940157"/>
              <a:gd name="connsiteX16" fmla="*/ 1339403 w 6375043"/>
              <a:gd name="connsiteY16" fmla="*/ 785611 h 940157"/>
              <a:gd name="connsiteX17" fmla="*/ 1481071 w 6375043"/>
              <a:gd name="connsiteY17" fmla="*/ 772732 h 940157"/>
              <a:gd name="connsiteX18" fmla="*/ 1609859 w 6375043"/>
              <a:gd name="connsiteY18" fmla="*/ 734095 h 940157"/>
              <a:gd name="connsiteX19" fmla="*/ 1700012 w 6375043"/>
              <a:gd name="connsiteY19" fmla="*/ 708338 h 940157"/>
              <a:gd name="connsiteX20" fmla="*/ 1815921 w 6375043"/>
              <a:gd name="connsiteY20" fmla="*/ 643943 h 940157"/>
              <a:gd name="connsiteX21" fmla="*/ 1893195 w 6375043"/>
              <a:gd name="connsiteY21" fmla="*/ 579549 h 940157"/>
              <a:gd name="connsiteX22" fmla="*/ 1931831 w 6375043"/>
              <a:gd name="connsiteY22" fmla="*/ 566670 h 940157"/>
              <a:gd name="connsiteX23" fmla="*/ 2125014 w 6375043"/>
              <a:gd name="connsiteY23" fmla="*/ 605307 h 940157"/>
              <a:gd name="connsiteX24" fmla="*/ 2163651 w 6375043"/>
              <a:gd name="connsiteY24" fmla="*/ 643943 h 940157"/>
              <a:gd name="connsiteX25" fmla="*/ 2240924 w 6375043"/>
              <a:gd name="connsiteY25" fmla="*/ 695459 h 940157"/>
              <a:gd name="connsiteX26" fmla="*/ 2318197 w 6375043"/>
              <a:gd name="connsiteY26" fmla="*/ 721216 h 940157"/>
              <a:gd name="connsiteX27" fmla="*/ 2356834 w 6375043"/>
              <a:gd name="connsiteY27" fmla="*/ 746974 h 940157"/>
              <a:gd name="connsiteX28" fmla="*/ 2459865 w 6375043"/>
              <a:gd name="connsiteY28" fmla="*/ 772732 h 940157"/>
              <a:gd name="connsiteX29" fmla="*/ 2665927 w 6375043"/>
              <a:gd name="connsiteY29" fmla="*/ 759853 h 940157"/>
              <a:gd name="connsiteX30" fmla="*/ 2743200 w 6375043"/>
              <a:gd name="connsiteY30" fmla="*/ 682580 h 940157"/>
              <a:gd name="connsiteX31" fmla="*/ 2781837 w 6375043"/>
              <a:gd name="connsiteY31" fmla="*/ 669701 h 940157"/>
              <a:gd name="connsiteX32" fmla="*/ 2897747 w 6375043"/>
              <a:gd name="connsiteY32" fmla="*/ 579549 h 940157"/>
              <a:gd name="connsiteX33" fmla="*/ 2936383 w 6375043"/>
              <a:gd name="connsiteY33" fmla="*/ 553791 h 940157"/>
              <a:gd name="connsiteX34" fmla="*/ 2962141 w 6375043"/>
              <a:gd name="connsiteY34" fmla="*/ 515154 h 940157"/>
              <a:gd name="connsiteX35" fmla="*/ 3155324 w 6375043"/>
              <a:gd name="connsiteY35" fmla="*/ 528033 h 940157"/>
              <a:gd name="connsiteX36" fmla="*/ 3193961 w 6375043"/>
              <a:gd name="connsiteY36" fmla="*/ 553791 h 940157"/>
              <a:gd name="connsiteX37" fmla="*/ 3232597 w 6375043"/>
              <a:gd name="connsiteY37" fmla="*/ 566670 h 940157"/>
              <a:gd name="connsiteX38" fmla="*/ 3309871 w 6375043"/>
              <a:gd name="connsiteY38" fmla="*/ 631064 h 940157"/>
              <a:gd name="connsiteX39" fmla="*/ 3387144 w 6375043"/>
              <a:gd name="connsiteY39" fmla="*/ 695459 h 940157"/>
              <a:gd name="connsiteX40" fmla="*/ 3425781 w 6375043"/>
              <a:gd name="connsiteY40" fmla="*/ 708338 h 940157"/>
              <a:gd name="connsiteX41" fmla="*/ 3580327 w 6375043"/>
              <a:gd name="connsiteY41" fmla="*/ 785611 h 940157"/>
              <a:gd name="connsiteX42" fmla="*/ 3631843 w 6375043"/>
              <a:gd name="connsiteY42" fmla="*/ 798490 h 940157"/>
              <a:gd name="connsiteX43" fmla="*/ 3670479 w 6375043"/>
              <a:gd name="connsiteY43" fmla="*/ 811369 h 940157"/>
              <a:gd name="connsiteX44" fmla="*/ 3773510 w 6375043"/>
              <a:gd name="connsiteY44" fmla="*/ 837126 h 940157"/>
              <a:gd name="connsiteX45" fmla="*/ 3812147 w 6375043"/>
              <a:gd name="connsiteY45" fmla="*/ 862884 h 940157"/>
              <a:gd name="connsiteX46" fmla="*/ 3889420 w 6375043"/>
              <a:gd name="connsiteY46" fmla="*/ 888642 h 940157"/>
              <a:gd name="connsiteX47" fmla="*/ 3953814 w 6375043"/>
              <a:gd name="connsiteY47" fmla="*/ 927278 h 940157"/>
              <a:gd name="connsiteX48" fmla="*/ 4185634 w 6375043"/>
              <a:gd name="connsiteY48" fmla="*/ 940157 h 940157"/>
              <a:gd name="connsiteX49" fmla="*/ 4404575 w 6375043"/>
              <a:gd name="connsiteY49" fmla="*/ 914400 h 940157"/>
              <a:gd name="connsiteX50" fmla="*/ 4468969 w 6375043"/>
              <a:gd name="connsiteY50" fmla="*/ 850005 h 940157"/>
              <a:gd name="connsiteX51" fmla="*/ 4507606 w 6375043"/>
              <a:gd name="connsiteY51" fmla="*/ 811369 h 940157"/>
              <a:gd name="connsiteX52" fmla="*/ 4559121 w 6375043"/>
              <a:gd name="connsiteY52" fmla="*/ 708338 h 940157"/>
              <a:gd name="connsiteX53" fmla="*/ 4584879 w 6375043"/>
              <a:gd name="connsiteY53" fmla="*/ 592428 h 940157"/>
              <a:gd name="connsiteX54" fmla="*/ 4623516 w 6375043"/>
              <a:gd name="connsiteY54" fmla="*/ 566670 h 940157"/>
              <a:gd name="connsiteX55" fmla="*/ 4713668 w 6375043"/>
              <a:gd name="connsiteY55" fmla="*/ 450760 h 940157"/>
              <a:gd name="connsiteX56" fmla="*/ 4752305 w 6375043"/>
              <a:gd name="connsiteY56" fmla="*/ 425002 h 940157"/>
              <a:gd name="connsiteX57" fmla="*/ 4790941 w 6375043"/>
              <a:gd name="connsiteY57" fmla="*/ 412124 h 940157"/>
              <a:gd name="connsiteX58" fmla="*/ 4945488 w 6375043"/>
              <a:gd name="connsiteY58" fmla="*/ 425002 h 940157"/>
              <a:gd name="connsiteX59" fmla="*/ 4997003 w 6375043"/>
              <a:gd name="connsiteY59" fmla="*/ 463639 h 940157"/>
              <a:gd name="connsiteX60" fmla="*/ 5035640 w 6375043"/>
              <a:gd name="connsiteY60" fmla="*/ 476518 h 940157"/>
              <a:gd name="connsiteX61" fmla="*/ 5177307 w 6375043"/>
              <a:gd name="connsiteY61" fmla="*/ 566670 h 940157"/>
              <a:gd name="connsiteX62" fmla="*/ 5318975 w 6375043"/>
              <a:gd name="connsiteY62" fmla="*/ 592428 h 940157"/>
              <a:gd name="connsiteX63" fmla="*/ 5460643 w 6375043"/>
              <a:gd name="connsiteY63" fmla="*/ 579549 h 940157"/>
              <a:gd name="connsiteX64" fmla="*/ 5512158 w 6375043"/>
              <a:gd name="connsiteY64" fmla="*/ 566670 h 940157"/>
              <a:gd name="connsiteX65" fmla="*/ 5615189 w 6375043"/>
              <a:gd name="connsiteY65" fmla="*/ 450760 h 940157"/>
              <a:gd name="connsiteX66" fmla="*/ 5653826 w 6375043"/>
              <a:gd name="connsiteY66" fmla="*/ 412124 h 940157"/>
              <a:gd name="connsiteX67" fmla="*/ 5821251 w 6375043"/>
              <a:gd name="connsiteY67" fmla="*/ 193183 h 940157"/>
              <a:gd name="connsiteX68" fmla="*/ 5898524 w 6375043"/>
              <a:gd name="connsiteY68" fmla="*/ 141667 h 940157"/>
              <a:gd name="connsiteX69" fmla="*/ 6040192 w 6375043"/>
              <a:gd name="connsiteY69" fmla="*/ 103031 h 940157"/>
              <a:gd name="connsiteX70" fmla="*/ 6310648 w 6375043"/>
              <a:gd name="connsiteY70" fmla="*/ 90152 h 940157"/>
              <a:gd name="connsiteX71" fmla="*/ 6375043 w 6375043"/>
              <a:gd name="connsiteY71" fmla="*/ 12878 h 94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375043" h="940157">
                <a:moveTo>
                  <a:pt x="0" y="0"/>
                </a:moveTo>
                <a:cubicBezTo>
                  <a:pt x="85859" y="4293"/>
                  <a:pt x="172178" y="3024"/>
                  <a:pt x="257578" y="12878"/>
                </a:cubicBezTo>
                <a:cubicBezTo>
                  <a:pt x="296686" y="17390"/>
                  <a:pt x="342389" y="38478"/>
                  <a:pt x="373488" y="64394"/>
                </a:cubicBezTo>
                <a:cubicBezTo>
                  <a:pt x="387480" y="76054"/>
                  <a:pt x="397747" y="91849"/>
                  <a:pt x="412124" y="103031"/>
                </a:cubicBezTo>
                <a:cubicBezTo>
                  <a:pt x="436560" y="122037"/>
                  <a:pt x="467507" y="132656"/>
                  <a:pt x="489397" y="154546"/>
                </a:cubicBezTo>
                <a:lnTo>
                  <a:pt x="566671" y="231819"/>
                </a:lnTo>
                <a:cubicBezTo>
                  <a:pt x="579550" y="244698"/>
                  <a:pt x="590153" y="260353"/>
                  <a:pt x="605307" y="270456"/>
                </a:cubicBezTo>
                <a:lnTo>
                  <a:pt x="643944" y="296214"/>
                </a:lnTo>
                <a:cubicBezTo>
                  <a:pt x="681958" y="353236"/>
                  <a:pt x="713232" y="411092"/>
                  <a:pt x="772733" y="450760"/>
                </a:cubicBezTo>
                <a:lnTo>
                  <a:pt x="850006" y="502276"/>
                </a:lnTo>
                <a:cubicBezTo>
                  <a:pt x="903082" y="581888"/>
                  <a:pt x="844153" y="504228"/>
                  <a:pt x="914400" y="566670"/>
                </a:cubicBezTo>
                <a:cubicBezTo>
                  <a:pt x="941626" y="590871"/>
                  <a:pt x="961365" y="623737"/>
                  <a:pt x="991674" y="643943"/>
                </a:cubicBezTo>
                <a:cubicBezTo>
                  <a:pt x="1017432" y="661115"/>
                  <a:pt x="1039579" y="685669"/>
                  <a:pt x="1068947" y="695459"/>
                </a:cubicBezTo>
                <a:cubicBezTo>
                  <a:pt x="1081826" y="699752"/>
                  <a:pt x="1095441" y="702267"/>
                  <a:pt x="1107583" y="708338"/>
                </a:cubicBezTo>
                <a:cubicBezTo>
                  <a:pt x="1121427" y="715260"/>
                  <a:pt x="1132076" y="727809"/>
                  <a:pt x="1146220" y="734095"/>
                </a:cubicBezTo>
                <a:cubicBezTo>
                  <a:pt x="1206533" y="760901"/>
                  <a:pt x="1227286" y="759265"/>
                  <a:pt x="1287888" y="772732"/>
                </a:cubicBezTo>
                <a:cubicBezTo>
                  <a:pt x="1305167" y="776572"/>
                  <a:pt x="1322231" y="781318"/>
                  <a:pt x="1339403" y="785611"/>
                </a:cubicBezTo>
                <a:cubicBezTo>
                  <a:pt x="1386626" y="781318"/>
                  <a:pt x="1434070" y="778999"/>
                  <a:pt x="1481071" y="772732"/>
                </a:cubicBezTo>
                <a:cubicBezTo>
                  <a:pt x="1524872" y="766892"/>
                  <a:pt x="1568031" y="744552"/>
                  <a:pt x="1609859" y="734095"/>
                </a:cubicBezTo>
                <a:cubicBezTo>
                  <a:pt x="1674545" y="717923"/>
                  <a:pt x="1644583" y="726813"/>
                  <a:pt x="1700012" y="708338"/>
                </a:cubicBezTo>
                <a:cubicBezTo>
                  <a:pt x="1788580" y="649292"/>
                  <a:pt x="1747917" y="666612"/>
                  <a:pt x="1815921" y="643943"/>
                </a:cubicBezTo>
                <a:cubicBezTo>
                  <a:pt x="1844404" y="615461"/>
                  <a:pt x="1857334" y="597479"/>
                  <a:pt x="1893195" y="579549"/>
                </a:cubicBezTo>
                <a:cubicBezTo>
                  <a:pt x="1905337" y="573478"/>
                  <a:pt x="1918952" y="570963"/>
                  <a:pt x="1931831" y="566670"/>
                </a:cubicBezTo>
                <a:cubicBezTo>
                  <a:pt x="2041213" y="575785"/>
                  <a:pt x="2061508" y="552386"/>
                  <a:pt x="2125014" y="605307"/>
                </a:cubicBezTo>
                <a:cubicBezTo>
                  <a:pt x="2139006" y="616967"/>
                  <a:pt x="2149274" y="632761"/>
                  <a:pt x="2163651" y="643943"/>
                </a:cubicBezTo>
                <a:cubicBezTo>
                  <a:pt x="2188087" y="662949"/>
                  <a:pt x="2211556" y="685670"/>
                  <a:pt x="2240924" y="695459"/>
                </a:cubicBezTo>
                <a:lnTo>
                  <a:pt x="2318197" y="721216"/>
                </a:lnTo>
                <a:cubicBezTo>
                  <a:pt x="2331076" y="729802"/>
                  <a:pt x="2342989" y="740052"/>
                  <a:pt x="2356834" y="746974"/>
                </a:cubicBezTo>
                <a:cubicBezTo>
                  <a:pt x="2383235" y="760175"/>
                  <a:pt x="2435373" y="767833"/>
                  <a:pt x="2459865" y="772732"/>
                </a:cubicBezTo>
                <a:lnTo>
                  <a:pt x="2665927" y="759853"/>
                </a:lnTo>
                <a:cubicBezTo>
                  <a:pt x="2700639" y="748808"/>
                  <a:pt x="2708642" y="694099"/>
                  <a:pt x="2743200" y="682580"/>
                </a:cubicBezTo>
                <a:lnTo>
                  <a:pt x="2781837" y="669701"/>
                </a:lnTo>
                <a:cubicBezTo>
                  <a:pt x="2842365" y="609173"/>
                  <a:pt x="2805317" y="641169"/>
                  <a:pt x="2897747" y="579549"/>
                </a:cubicBezTo>
                <a:lnTo>
                  <a:pt x="2936383" y="553791"/>
                </a:lnTo>
                <a:cubicBezTo>
                  <a:pt x="2944969" y="540912"/>
                  <a:pt x="2946768" y="516963"/>
                  <a:pt x="2962141" y="515154"/>
                </a:cubicBezTo>
                <a:cubicBezTo>
                  <a:pt x="3026236" y="507613"/>
                  <a:pt x="3091665" y="517423"/>
                  <a:pt x="3155324" y="528033"/>
                </a:cubicBezTo>
                <a:cubicBezTo>
                  <a:pt x="3170592" y="530578"/>
                  <a:pt x="3180117" y="546869"/>
                  <a:pt x="3193961" y="553791"/>
                </a:cubicBezTo>
                <a:cubicBezTo>
                  <a:pt x="3206103" y="559862"/>
                  <a:pt x="3219718" y="562377"/>
                  <a:pt x="3232597" y="566670"/>
                </a:cubicBezTo>
                <a:cubicBezTo>
                  <a:pt x="3345485" y="679558"/>
                  <a:pt x="3202280" y="541405"/>
                  <a:pt x="3309871" y="631064"/>
                </a:cubicBezTo>
                <a:cubicBezTo>
                  <a:pt x="3352599" y="666670"/>
                  <a:pt x="3339177" y="671475"/>
                  <a:pt x="3387144" y="695459"/>
                </a:cubicBezTo>
                <a:cubicBezTo>
                  <a:pt x="3399286" y="701530"/>
                  <a:pt x="3413914" y="701745"/>
                  <a:pt x="3425781" y="708338"/>
                </a:cubicBezTo>
                <a:cubicBezTo>
                  <a:pt x="3528797" y="765569"/>
                  <a:pt x="3470922" y="758260"/>
                  <a:pt x="3580327" y="785611"/>
                </a:cubicBezTo>
                <a:cubicBezTo>
                  <a:pt x="3597499" y="789904"/>
                  <a:pt x="3614824" y="793627"/>
                  <a:pt x="3631843" y="798490"/>
                </a:cubicBezTo>
                <a:cubicBezTo>
                  <a:pt x="3644896" y="802219"/>
                  <a:pt x="3657382" y="807797"/>
                  <a:pt x="3670479" y="811369"/>
                </a:cubicBezTo>
                <a:cubicBezTo>
                  <a:pt x="3704632" y="820683"/>
                  <a:pt x="3773510" y="837126"/>
                  <a:pt x="3773510" y="837126"/>
                </a:cubicBezTo>
                <a:cubicBezTo>
                  <a:pt x="3786389" y="845712"/>
                  <a:pt x="3798002" y="856597"/>
                  <a:pt x="3812147" y="862884"/>
                </a:cubicBezTo>
                <a:cubicBezTo>
                  <a:pt x="3836958" y="873911"/>
                  <a:pt x="3866138" y="874673"/>
                  <a:pt x="3889420" y="888642"/>
                </a:cubicBezTo>
                <a:cubicBezTo>
                  <a:pt x="3910885" y="901521"/>
                  <a:pt x="3929152" y="922989"/>
                  <a:pt x="3953814" y="927278"/>
                </a:cubicBezTo>
                <a:cubicBezTo>
                  <a:pt x="4030062" y="940538"/>
                  <a:pt x="4108361" y="935864"/>
                  <a:pt x="4185634" y="940157"/>
                </a:cubicBezTo>
                <a:cubicBezTo>
                  <a:pt x="4258614" y="931571"/>
                  <a:pt x="4332518" y="928811"/>
                  <a:pt x="4404575" y="914400"/>
                </a:cubicBezTo>
                <a:cubicBezTo>
                  <a:pt x="4442355" y="906844"/>
                  <a:pt x="4448362" y="874733"/>
                  <a:pt x="4468969" y="850005"/>
                </a:cubicBezTo>
                <a:cubicBezTo>
                  <a:pt x="4480629" y="836013"/>
                  <a:pt x="4494727" y="824248"/>
                  <a:pt x="4507606" y="811369"/>
                </a:cubicBezTo>
                <a:cubicBezTo>
                  <a:pt x="4524778" y="777025"/>
                  <a:pt x="4551591" y="745990"/>
                  <a:pt x="4559121" y="708338"/>
                </a:cubicBezTo>
                <a:cubicBezTo>
                  <a:pt x="4559405" y="706919"/>
                  <a:pt x="4579682" y="600223"/>
                  <a:pt x="4584879" y="592428"/>
                </a:cubicBezTo>
                <a:cubicBezTo>
                  <a:pt x="4593465" y="579549"/>
                  <a:pt x="4610637" y="575256"/>
                  <a:pt x="4623516" y="566670"/>
                </a:cubicBezTo>
                <a:cubicBezTo>
                  <a:pt x="4659416" y="512820"/>
                  <a:pt x="4668273" y="488589"/>
                  <a:pt x="4713668" y="450760"/>
                </a:cubicBezTo>
                <a:cubicBezTo>
                  <a:pt x="4725559" y="440851"/>
                  <a:pt x="4738460" y="431924"/>
                  <a:pt x="4752305" y="425002"/>
                </a:cubicBezTo>
                <a:cubicBezTo>
                  <a:pt x="4764447" y="418931"/>
                  <a:pt x="4778062" y="416417"/>
                  <a:pt x="4790941" y="412124"/>
                </a:cubicBezTo>
                <a:cubicBezTo>
                  <a:pt x="4842457" y="416417"/>
                  <a:pt x="4895337" y="412464"/>
                  <a:pt x="4945488" y="425002"/>
                </a:cubicBezTo>
                <a:cubicBezTo>
                  <a:pt x="4966312" y="430208"/>
                  <a:pt x="4978366" y="452989"/>
                  <a:pt x="4997003" y="463639"/>
                </a:cubicBezTo>
                <a:cubicBezTo>
                  <a:pt x="5008790" y="470374"/>
                  <a:pt x="5022761" y="472225"/>
                  <a:pt x="5035640" y="476518"/>
                </a:cubicBezTo>
                <a:cubicBezTo>
                  <a:pt x="5039268" y="478937"/>
                  <a:pt x="5162760" y="563033"/>
                  <a:pt x="5177307" y="566670"/>
                </a:cubicBezTo>
                <a:cubicBezTo>
                  <a:pt x="5258272" y="586911"/>
                  <a:pt x="5211300" y="577046"/>
                  <a:pt x="5318975" y="592428"/>
                </a:cubicBezTo>
                <a:cubicBezTo>
                  <a:pt x="5366198" y="588135"/>
                  <a:pt x="5413642" y="585816"/>
                  <a:pt x="5460643" y="579549"/>
                </a:cubicBezTo>
                <a:cubicBezTo>
                  <a:pt x="5478188" y="577210"/>
                  <a:pt x="5497431" y="576488"/>
                  <a:pt x="5512158" y="566670"/>
                </a:cubicBezTo>
                <a:cubicBezTo>
                  <a:pt x="5565483" y="531120"/>
                  <a:pt x="5576898" y="495432"/>
                  <a:pt x="5615189" y="450760"/>
                </a:cubicBezTo>
                <a:cubicBezTo>
                  <a:pt x="5627042" y="436931"/>
                  <a:pt x="5643459" y="427099"/>
                  <a:pt x="5653826" y="412124"/>
                </a:cubicBezTo>
                <a:cubicBezTo>
                  <a:pt x="5717904" y="319567"/>
                  <a:pt x="5725460" y="257045"/>
                  <a:pt x="5821251" y="193183"/>
                </a:cubicBezTo>
                <a:cubicBezTo>
                  <a:pt x="5847009" y="176011"/>
                  <a:pt x="5869156" y="151457"/>
                  <a:pt x="5898524" y="141667"/>
                </a:cubicBezTo>
                <a:cubicBezTo>
                  <a:pt x="5942382" y="127048"/>
                  <a:pt x="5992856" y="106672"/>
                  <a:pt x="6040192" y="103031"/>
                </a:cubicBezTo>
                <a:cubicBezTo>
                  <a:pt x="6130180" y="96109"/>
                  <a:pt x="6220496" y="94445"/>
                  <a:pt x="6310648" y="90152"/>
                </a:cubicBezTo>
                <a:cubicBezTo>
                  <a:pt x="6356570" y="28922"/>
                  <a:pt x="6334107" y="53814"/>
                  <a:pt x="6375043" y="12878"/>
                </a:cubicBezTo>
              </a:path>
            </a:pathLst>
          </a:custGeom>
          <a:ln w="38100">
            <a:solidFill>
              <a:srgbClr val="00B050"/>
            </a:solidFill>
            <a:prstDash val="dash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defTabSz="497350"/>
            <a:endParaRPr lang="ru-RU" sz="979">
              <a:solidFill>
                <a:prstClr val="black"/>
              </a:solidFill>
              <a:latin typeface="Robot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2165" y="2033674"/>
            <a:ext cx="2659781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B050"/>
                </a:solidFill>
                <a:latin typeface="Roboto"/>
              </a:rPr>
              <a:t>«</a:t>
            </a:r>
            <a:r>
              <a:rPr lang="ru-RU" sz="1322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Работа как она производится»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37108" y="2517111"/>
            <a:ext cx="2659781" cy="288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1322" dirty="0">
                <a:solidFill>
                  <a:srgbClr val="00B050"/>
                </a:solidFill>
                <a:latin typeface="Roboto"/>
              </a:rPr>
              <a:t>Безопасная работа</a:t>
            </a:r>
            <a:endParaRPr lang="ru-RU" sz="1322" dirty="0">
              <a:solidFill>
                <a:srgbClr val="00B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203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Принцип 3</a:t>
            </a:r>
            <a:r>
              <a:rPr lang="ru-RU" dirty="0"/>
              <a:t>. </a:t>
            </a:r>
            <a:r>
              <a:rPr lang="ru-RU" b="1" dirty="0"/>
              <a:t>Люди всегда будут ошибаться. Не нужно бороться с ошибками – важнее их видеть, они дают возможность учиться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27593" r="-1156" b="36743"/>
          <a:stretch/>
        </p:blipFill>
        <p:spPr>
          <a:xfrm>
            <a:off x="302930" y="2035298"/>
            <a:ext cx="6962602" cy="1845042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E03A864-97DA-4B6F-934D-896781E4D1D8}"/>
              </a:ext>
            </a:extLst>
          </p:cNvPr>
          <p:cNvGrpSpPr/>
          <p:nvPr/>
        </p:nvGrpSpPr>
        <p:grpSpPr>
          <a:xfrm>
            <a:off x="302930" y="893767"/>
            <a:ext cx="1517533" cy="1066915"/>
            <a:chOff x="242831" y="1097505"/>
            <a:chExt cx="1836000" cy="1620000"/>
          </a:xfrm>
        </p:grpSpPr>
        <p:sp>
          <p:nvSpPr>
            <p:cNvPr id="6" name="Прямоугольник 5"/>
            <p:cNvSpPr>
              <a:spLocks/>
            </p:cNvSpPr>
            <p:nvPr/>
          </p:nvSpPr>
          <p:spPr>
            <a:xfrm>
              <a:off x="242831" y="1097505"/>
              <a:ext cx="1836000" cy="1620000"/>
            </a:xfrm>
            <a:prstGeom prst="rect">
              <a:avLst/>
            </a:prstGeom>
            <a:solidFill>
              <a:srgbClr val="15416F"/>
            </a:solidFill>
          </p:spPr>
          <p:txBody>
            <a:bodyPr lIns="75554" tIns="37776" rIns="75554" bIns="37776"/>
            <a:lstStyle/>
            <a:p>
              <a:pPr algn="ctr" defTabSz="255760">
                <a:lnSpc>
                  <a:spcPts val="1240"/>
                </a:lnSpc>
                <a:spcBef>
                  <a:spcPts val="496"/>
                </a:spcBef>
                <a:buSzPct val="125000"/>
              </a:pPr>
              <a:endParaRPr lang="ru-RU" sz="909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81875" y="1482221"/>
              <a:ext cx="1557912" cy="818965"/>
            </a:xfrm>
            <a:prstGeom prst="rect">
              <a:avLst/>
            </a:prstGeom>
            <a:solidFill>
              <a:srgbClr val="15416F"/>
            </a:solidFill>
          </p:spPr>
          <p:txBody>
            <a:bodyPr lIns="75554" tIns="37776" rIns="75554" bIns="37776"/>
            <a:lstStyle/>
            <a:p>
              <a:pPr algn="ctr" defTabSz="255760">
                <a:lnSpc>
                  <a:spcPts val="1240"/>
                </a:lnSpc>
                <a:spcBef>
                  <a:spcPts val="496"/>
                </a:spcBef>
                <a:buSzPct val="125000"/>
              </a:pPr>
              <a:r>
                <a:rPr lang="ru-RU" sz="909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Люди не стремятся себя убить или покалечить.</a:t>
              </a:r>
              <a:endParaRPr lang="en-US" sz="909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431208B-95D5-4A36-9F0D-3DE2B6D1D573}"/>
              </a:ext>
            </a:extLst>
          </p:cNvPr>
          <p:cNvGrpSpPr/>
          <p:nvPr/>
        </p:nvGrpSpPr>
        <p:grpSpPr>
          <a:xfrm>
            <a:off x="3874638" y="883360"/>
            <a:ext cx="1517534" cy="1066915"/>
            <a:chOff x="4334556" y="1097505"/>
            <a:chExt cx="1836001" cy="1620000"/>
          </a:xfrm>
        </p:grpSpPr>
        <p:sp>
          <p:nvSpPr>
            <p:cNvPr id="9" name="Прямоугольник 8"/>
            <p:cNvSpPr>
              <a:spLocks/>
            </p:cNvSpPr>
            <p:nvPr/>
          </p:nvSpPr>
          <p:spPr>
            <a:xfrm>
              <a:off x="4334557" y="1097505"/>
              <a:ext cx="1836000" cy="1620000"/>
            </a:xfrm>
            <a:prstGeom prst="rect">
              <a:avLst/>
            </a:prstGeom>
            <a:solidFill>
              <a:srgbClr val="15416F"/>
            </a:solidFill>
          </p:spPr>
          <p:txBody>
            <a:bodyPr lIns="75554" tIns="37776" rIns="75554" bIns="37776"/>
            <a:lstStyle/>
            <a:p>
              <a:pPr algn="ctr" defTabSz="255760">
                <a:lnSpc>
                  <a:spcPts val="1240"/>
                </a:lnSpc>
                <a:spcBef>
                  <a:spcPts val="496"/>
                </a:spcBef>
                <a:buSzPct val="125000"/>
              </a:pPr>
              <a:endParaRPr lang="ru-RU" sz="909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334556" y="1450404"/>
              <a:ext cx="1815424" cy="818965"/>
            </a:xfrm>
            <a:prstGeom prst="rect">
              <a:avLst/>
            </a:prstGeom>
            <a:solidFill>
              <a:srgbClr val="15416F"/>
            </a:solidFill>
          </p:spPr>
          <p:txBody>
            <a:bodyPr lIns="75554" tIns="37776" rIns="75554" bIns="37776"/>
            <a:lstStyle/>
            <a:p>
              <a:pPr algn="ctr" defTabSz="255760">
                <a:lnSpc>
                  <a:spcPts val="1240"/>
                </a:lnSpc>
                <a:spcBef>
                  <a:spcPts val="496"/>
                </a:spcBef>
                <a:buSzPct val="125000"/>
              </a:pPr>
              <a:r>
                <a:rPr lang="ru-RU" sz="909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Люди не стремятся специально нарушить работу оборудования.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4068077-AED4-43DB-9CCD-29C34885B282}"/>
              </a:ext>
            </a:extLst>
          </p:cNvPr>
          <p:cNvGrpSpPr/>
          <p:nvPr/>
        </p:nvGrpSpPr>
        <p:grpSpPr>
          <a:xfrm>
            <a:off x="2088784" y="893767"/>
            <a:ext cx="1517533" cy="1066915"/>
            <a:chOff x="2244967" y="1097505"/>
            <a:chExt cx="1836000" cy="1620000"/>
          </a:xfrm>
        </p:grpSpPr>
        <p:sp>
          <p:nvSpPr>
            <p:cNvPr id="12" name="Прямоугольник 11"/>
            <p:cNvSpPr>
              <a:spLocks/>
            </p:cNvSpPr>
            <p:nvPr/>
          </p:nvSpPr>
          <p:spPr>
            <a:xfrm>
              <a:off x="2244967" y="1097505"/>
              <a:ext cx="1836000" cy="1620000"/>
            </a:xfrm>
            <a:prstGeom prst="rect">
              <a:avLst/>
            </a:prstGeom>
            <a:solidFill>
              <a:srgbClr val="15416F"/>
            </a:solidFill>
          </p:spPr>
          <p:txBody>
            <a:bodyPr lIns="75554" tIns="37776" rIns="75554" bIns="37776"/>
            <a:lstStyle/>
            <a:p>
              <a:pPr algn="ctr" defTabSz="255760">
                <a:lnSpc>
                  <a:spcPts val="1240"/>
                </a:lnSpc>
                <a:spcBef>
                  <a:spcPts val="496"/>
                </a:spcBef>
                <a:buSzPct val="125000"/>
              </a:pPr>
              <a:endParaRPr lang="ru-RU" sz="909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301310" y="1182140"/>
              <a:ext cx="1723315" cy="938719"/>
            </a:xfrm>
            <a:prstGeom prst="rect">
              <a:avLst/>
            </a:prstGeom>
            <a:solidFill>
              <a:srgbClr val="15416F"/>
            </a:solidFill>
          </p:spPr>
          <p:txBody>
            <a:bodyPr lIns="75554" tIns="37776" rIns="75554" bIns="37776"/>
            <a:lstStyle/>
            <a:p>
              <a:pPr algn="ctr" defTabSz="255760">
                <a:lnSpc>
                  <a:spcPts val="1240"/>
                </a:lnSpc>
                <a:spcBef>
                  <a:spcPts val="496"/>
                </a:spcBef>
                <a:buSzPct val="125000"/>
              </a:pPr>
              <a:r>
                <a:rPr lang="ru-RU" sz="909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Люди пытаются приспособиться, найти самый рациональный путь выполнения процесса.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AE3D102-ADBE-41C8-8E78-10CEFEC39053}"/>
              </a:ext>
            </a:extLst>
          </p:cNvPr>
          <p:cNvGrpSpPr/>
          <p:nvPr/>
        </p:nvGrpSpPr>
        <p:grpSpPr>
          <a:xfrm>
            <a:off x="5660495" y="851999"/>
            <a:ext cx="1517533" cy="1066915"/>
            <a:chOff x="6394173" y="1147381"/>
            <a:chExt cx="1836000" cy="1620000"/>
          </a:xfrm>
        </p:grpSpPr>
        <p:sp>
          <p:nvSpPr>
            <p:cNvPr id="15" name="Прямоугольник 14"/>
            <p:cNvSpPr>
              <a:spLocks/>
            </p:cNvSpPr>
            <p:nvPr/>
          </p:nvSpPr>
          <p:spPr>
            <a:xfrm>
              <a:off x="6394173" y="1147381"/>
              <a:ext cx="1836000" cy="1620000"/>
            </a:xfrm>
            <a:prstGeom prst="rect">
              <a:avLst/>
            </a:prstGeom>
            <a:solidFill>
              <a:srgbClr val="15416F"/>
            </a:solidFill>
          </p:spPr>
          <p:txBody>
            <a:bodyPr lIns="75554" tIns="37776" rIns="75554" bIns="37776"/>
            <a:lstStyle/>
            <a:p>
              <a:pPr algn="ctr" defTabSz="255760">
                <a:lnSpc>
                  <a:spcPts val="1240"/>
                </a:lnSpc>
                <a:spcBef>
                  <a:spcPts val="496"/>
                </a:spcBef>
                <a:buSzPct val="125000"/>
              </a:pPr>
              <a:endParaRPr lang="ru-RU" sz="909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429044" y="1482221"/>
              <a:ext cx="1801129" cy="600164"/>
            </a:xfrm>
            <a:prstGeom prst="rect">
              <a:avLst/>
            </a:prstGeom>
            <a:solidFill>
              <a:srgbClr val="15416F"/>
            </a:solidFill>
          </p:spPr>
          <p:txBody>
            <a:bodyPr lIns="75554" tIns="37776" rIns="75554" bIns="37776"/>
            <a:lstStyle/>
            <a:p>
              <a:pPr algn="ctr" defTabSz="255760">
                <a:lnSpc>
                  <a:spcPts val="1240"/>
                </a:lnSpc>
                <a:spcBef>
                  <a:spcPts val="496"/>
                </a:spcBef>
                <a:buSzPct val="125000"/>
              </a:pPr>
              <a:r>
                <a:rPr lang="ru-RU" sz="909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Люди всегда будут хотеть облегчить себе работу.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3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45621" y="3898898"/>
            <a:ext cx="5668433" cy="3652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1181805" y="94474"/>
            <a:ext cx="5196064" cy="51960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232" b="1" dirty="0">
              <a:solidFill>
                <a:srgbClr val="005C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8787" y="1079019"/>
            <a:ext cx="2220136" cy="14643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736" b="1" dirty="0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Процессы </a:t>
            </a:r>
          </a:p>
          <a:p>
            <a:r>
              <a:rPr lang="en-US" sz="1736" b="1" dirty="0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2342" y="2636195"/>
            <a:ext cx="2172899" cy="143803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736" b="1" dirty="0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Ценности</a:t>
            </a:r>
          </a:p>
          <a:p>
            <a:r>
              <a:rPr lang="en-US" altLang="ko-KR" sz="1736" b="1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1736" b="1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рганизации</a:t>
            </a:r>
            <a:r>
              <a:rPr lang="en-US" sz="1736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736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36" b="1" dirty="0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736" b="1" dirty="0" err="1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lang="en-US" sz="1736" b="1" dirty="0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endParaRPr lang="en-US" sz="1736" dirty="0">
              <a:solidFill>
                <a:srgbClr val="005C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90" y="2320112"/>
            <a:ext cx="1436387" cy="13549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5490" y="725874"/>
            <a:ext cx="1436387" cy="13525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2" name="Group 1"/>
          <p:cNvGrpSpPr/>
          <p:nvPr/>
        </p:nvGrpSpPr>
        <p:grpSpPr>
          <a:xfrm>
            <a:off x="5683520" y="1161388"/>
            <a:ext cx="1388697" cy="1827288"/>
            <a:chOff x="6463749" y="1046090"/>
            <a:chExt cx="2240169" cy="2947680"/>
          </a:xfrm>
        </p:grpSpPr>
        <p:grpSp>
          <p:nvGrpSpPr>
            <p:cNvPr id="14" name="Group 13"/>
            <p:cNvGrpSpPr/>
            <p:nvPr/>
          </p:nvGrpSpPr>
          <p:grpSpPr>
            <a:xfrm>
              <a:off x="6553200" y="1046090"/>
              <a:ext cx="2044514" cy="2881150"/>
              <a:chOff x="5968870" y="1514476"/>
              <a:chExt cx="2208776" cy="2024151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5983086" y="1831233"/>
                <a:ext cx="2194560" cy="170739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5C8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2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968870" y="1920100"/>
                <a:ext cx="2208776" cy="1493196"/>
              </a:xfrm>
              <a:prstGeom prst="rect">
                <a:avLst/>
              </a:prstGeom>
              <a:noFill/>
            </p:spPr>
            <p:txBody>
              <a:bodyPr wrap="square" lIns="113369" tIns="113369" rIns="113369" bIns="113369" rtlCol="0" anchor="ctr" anchorCtr="0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20"/>
                  </a:spcAft>
                </a:pPr>
                <a:r>
                  <a:rPr lang="en-US" sz="930" dirty="0">
                    <a:solidFill>
                      <a:srgbClr val="005C8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Процессы и ценности организации оказывают влияние на поведение человека.</a:t>
                </a:r>
                <a:endParaRPr lang="en-US" sz="93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ound Same Side Corner Rectangle 17"/>
              <p:cNvSpPr/>
              <p:nvPr/>
            </p:nvSpPr>
            <p:spPr>
              <a:xfrm>
                <a:off x="5983086" y="1514476"/>
                <a:ext cx="2194560" cy="569722"/>
              </a:xfrm>
              <a:prstGeom prst="round2SameRect">
                <a:avLst/>
              </a:prstGeom>
              <a:solidFill>
                <a:srgbClr val="005C84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sz="992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Организация влияет на поведение</a:t>
                </a:r>
                <a:endParaRPr lang="en-US" sz="992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6463749" y="3444736"/>
              <a:ext cx="2240169" cy="5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6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Принципы эффективной деятельности</a:t>
              </a:r>
              <a:endParaRPr lang="en-US" sz="806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551700435"/>
              </p:ext>
            </p:extLst>
          </p:nvPr>
        </p:nvGraphicFramePr>
        <p:xfrm>
          <a:off x="5288312" y="155215"/>
          <a:ext cx="706781" cy="694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275971" y="157126"/>
            <a:ext cx="6796246" cy="577783"/>
          </a:xfrm>
        </p:spPr>
        <p:txBody>
          <a:bodyPr/>
          <a:lstStyle/>
          <a:p>
            <a:r>
              <a:rPr lang="ru-RU" dirty="0"/>
              <a:t>Влияние организации</a:t>
            </a: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21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64"/>
          <p:cNvSpPr/>
          <p:nvPr/>
        </p:nvSpPr>
        <p:spPr>
          <a:xfrm>
            <a:off x="1406181" y="3898897"/>
            <a:ext cx="4692203" cy="209732"/>
          </a:xfrm>
          <a:custGeom>
            <a:avLst/>
            <a:gdLst/>
            <a:ahLst/>
            <a:cxnLst/>
            <a:rect l="l" t="t" r="r" b="b"/>
            <a:pathLst>
              <a:path w="7569200" h="338327">
                <a:moveTo>
                  <a:pt x="128968" y="0"/>
                </a:moveTo>
                <a:lnTo>
                  <a:pt x="81741" y="8922"/>
                </a:lnTo>
                <a:lnTo>
                  <a:pt x="46104" y="30142"/>
                </a:lnTo>
                <a:lnTo>
                  <a:pt x="19130" y="61347"/>
                </a:lnTo>
                <a:lnTo>
                  <a:pt x="3240" y="100116"/>
                </a:lnTo>
                <a:lnTo>
                  <a:pt x="0" y="128968"/>
                </a:lnTo>
                <a:lnTo>
                  <a:pt x="0" y="338327"/>
                </a:lnTo>
                <a:lnTo>
                  <a:pt x="7445570" y="338216"/>
                </a:lnTo>
                <a:lnTo>
                  <a:pt x="7487449" y="329391"/>
                </a:lnTo>
                <a:lnTo>
                  <a:pt x="7523089" y="308167"/>
                </a:lnTo>
                <a:lnTo>
                  <a:pt x="7550066" y="276965"/>
                </a:lnTo>
                <a:lnTo>
                  <a:pt x="7565959" y="238204"/>
                </a:lnTo>
                <a:lnTo>
                  <a:pt x="7569200" y="209359"/>
                </a:lnTo>
                <a:lnTo>
                  <a:pt x="7569200" y="0"/>
                </a:lnTo>
                <a:lnTo>
                  <a:pt x="128968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>
            <a:noAutofit/>
          </a:bodyPr>
          <a:lstStyle/>
          <a:p>
            <a:endParaRPr sz="111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087331" y="3898897"/>
            <a:ext cx="249411" cy="209732"/>
          </a:xfrm>
          <a:custGeom>
            <a:avLst/>
            <a:gdLst/>
            <a:ahLst/>
            <a:cxnLst/>
            <a:rect l="l" t="t" r="r" b="b"/>
            <a:pathLst>
              <a:path w="402336" h="338327">
                <a:moveTo>
                  <a:pt x="0" y="0"/>
                </a:moveTo>
                <a:lnTo>
                  <a:pt x="0" y="224434"/>
                </a:lnTo>
                <a:lnTo>
                  <a:pt x="437" y="234482"/>
                </a:lnTo>
                <a:lnTo>
                  <a:pt x="2601" y="248750"/>
                </a:lnTo>
                <a:lnTo>
                  <a:pt x="6474" y="262381"/>
                </a:lnTo>
                <a:lnTo>
                  <a:pt x="11941" y="275259"/>
                </a:lnTo>
                <a:lnTo>
                  <a:pt x="18886" y="287270"/>
                </a:lnTo>
                <a:lnTo>
                  <a:pt x="27195" y="298298"/>
                </a:lnTo>
                <a:lnTo>
                  <a:pt x="36753" y="308228"/>
                </a:lnTo>
                <a:lnTo>
                  <a:pt x="47446" y="316946"/>
                </a:lnTo>
                <a:lnTo>
                  <a:pt x="59157" y="324337"/>
                </a:lnTo>
                <a:lnTo>
                  <a:pt x="71772" y="330286"/>
                </a:lnTo>
                <a:lnTo>
                  <a:pt x="85176" y="334677"/>
                </a:lnTo>
                <a:lnTo>
                  <a:pt x="99255" y="337396"/>
                </a:lnTo>
                <a:lnTo>
                  <a:pt x="113893" y="338327"/>
                </a:lnTo>
                <a:lnTo>
                  <a:pt x="402336" y="338327"/>
                </a:lnTo>
                <a:lnTo>
                  <a:pt x="402336" y="113893"/>
                </a:lnTo>
                <a:lnTo>
                  <a:pt x="401898" y="103845"/>
                </a:lnTo>
                <a:lnTo>
                  <a:pt x="399734" y="89577"/>
                </a:lnTo>
                <a:lnTo>
                  <a:pt x="395861" y="75946"/>
                </a:lnTo>
                <a:lnTo>
                  <a:pt x="390394" y="63068"/>
                </a:lnTo>
                <a:lnTo>
                  <a:pt x="383449" y="51057"/>
                </a:lnTo>
                <a:lnTo>
                  <a:pt x="375140" y="40029"/>
                </a:lnTo>
                <a:lnTo>
                  <a:pt x="365582" y="30099"/>
                </a:lnTo>
                <a:lnTo>
                  <a:pt x="354889" y="21381"/>
                </a:lnTo>
                <a:lnTo>
                  <a:pt x="343178" y="13990"/>
                </a:lnTo>
                <a:lnTo>
                  <a:pt x="330563" y="8041"/>
                </a:lnTo>
                <a:lnTo>
                  <a:pt x="317159" y="3650"/>
                </a:lnTo>
                <a:lnTo>
                  <a:pt x="303080" y="931"/>
                </a:lnTo>
                <a:lnTo>
                  <a:pt x="288442" y="0"/>
                </a:lnTo>
                <a:lnTo>
                  <a:pt x="0" y="0"/>
                </a:lnTo>
                <a:close/>
              </a:path>
            </a:pathLst>
          </a:custGeom>
          <a:solidFill>
            <a:srgbClr val="96999B"/>
          </a:solidFill>
        </p:spPr>
        <p:txBody>
          <a:bodyPr wrap="square" lIns="0" tIns="0" rIns="0" bIns="0" rtlCol="0">
            <a:noAutofit/>
          </a:bodyPr>
          <a:lstStyle/>
          <a:p>
            <a:endParaRPr sz="111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154517" y="3919509"/>
            <a:ext cx="331887" cy="1482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11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7144" y="3956788"/>
            <a:ext cx="82444" cy="1102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3">
              <a:lnSpc>
                <a:spcPts val="821"/>
              </a:lnSpc>
              <a:spcBef>
                <a:spcPts val="41"/>
              </a:spcBef>
            </a:pPr>
            <a:r>
              <a:rPr sz="744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74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3575" y="3959056"/>
            <a:ext cx="1101911" cy="1102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3">
              <a:lnSpc>
                <a:spcPts val="821"/>
              </a:lnSpc>
              <a:spcBef>
                <a:spcPts val="41"/>
              </a:spcBef>
            </a:pPr>
            <a:r>
              <a:rPr sz="744" b="1" dirty="0">
                <a:solidFill>
                  <a:srgbClr val="9699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Cargill: путь к безопасности</a:t>
            </a:r>
            <a:endParaRPr sz="74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79624" y="4005564"/>
            <a:ext cx="796524" cy="525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3">
              <a:lnSpc>
                <a:spcPct val="95825"/>
              </a:lnSpc>
              <a:spcBef>
                <a:spcPts val="34"/>
              </a:spcBef>
            </a:pPr>
            <a:r>
              <a:rPr sz="279" dirty="0">
                <a:solidFill>
                  <a:srgbClr val="949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2014 г., Cargill, Incorporated. Все права защищены.</a:t>
            </a:r>
            <a:endParaRPr sz="27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5621" y="3898898"/>
            <a:ext cx="5668433" cy="3652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68" y="1213310"/>
            <a:ext cx="1860360" cy="17548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Box 12"/>
          <p:cNvSpPr txBox="1"/>
          <p:nvPr/>
        </p:nvSpPr>
        <p:spPr>
          <a:xfrm>
            <a:off x="446785" y="1213310"/>
            <a:ext cx="3582074" cy="14643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87313" indent="-87313" defTabSz="566837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lang="en-US" sz="1200" dirty="0" err="1"/>
              <a:t>Атмосфера</a:t>
            </a:r>
            <a:r>
              <a:rPr lang="en-US" sz="1200" dirty="0"/>
              <a:t> </a:t>
            </a:r>
            <a:r>
              <a:rPr lang="en-US" sz="1200" dirty="0" smtClean="0"/>
              <a:t>в</a:t>
            </a:r>
            <a:r>
              <a:rPr lang="ru-RU" sz="1200" dirty="0" smtClean="0"/>
              <a:t> </a:t>
            </a:r>
            <a:r>
              <a:rPr lang="en-US" sz="1200" dirty="0" err="1" smtClean="0"/>
              <a:t>организации</a:t>
            </a:r>
            <a:endParaRPr lang="en-US" sz="1200" dirty="0"/>
          </a:p>
          <a:p>
            <a:pPr marL="87313" indent="-87313" defTabSz="566837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lang="en-US" sz="1200" dirty="0" err="1" smtClean="0"/>
              <a:t>Распределение</a:t>
            </a:r>
            <a:r>
              <a:rPr lang="ru-RU" sz="1200" dirty="0" smtClean="0"/>
              <a:t> </a:t>
            </a:r>
            <a:r>
              <a:rPr lang="en-US" sz="1200" dirty="0" err="1" smtClean="0"/>
              <a:t>ресурсов</a:t>
            </a:r>
            <a:endParaRPr lang="en-US" sz="1200" dirty="0"/>
          </a:p>
          <a:p>
            <a:pPr marL="87313" indent="-87313" defTabSz="566837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Общие убеждения</a:t>
            </a:r>
          </a:p>
          <a:p>
            <a:pPr marL="87313" indent="-87313" defTabSz="566837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Установки</a:t>
            </a:r>
          </a:p>
          <a:p>
            <a:pPr marL="87313" indent="-87313" defTabSz="566837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Нормы</a:t>
            </a:r>
            <a:r>
              <a:rPr lang="en-US" sz="1200" dirty="0"/>
              <a:t>: </a:t>
            </a:r>
            <a:r>
              <a:rPr lang="en-US" sz="1200" dirty="0" err="1" smtClean="0"/>
              <a:t>устранение</a:t>
            </a:r>
            <a:r>
              <a:rPr lang="ru-RU" sz="1200" dirty="0" smtClean="0"/>
              <a:t> </a:t>
            </a:r>
            <a:r>
              <a:rPr lang="en-US" sz="1200" dirty="0" err="1" smtClean="0"/>
              <a:t>происшествий</a:t>
            </a:r>
            <a:endParaRPr lang="en-US" sz="1200" dirty="0"/>
          </a:p>
          <a:p>
            <a:pPr marL="87313" indent="-87313" defTabSz="566837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Допущения</a:t>
            </a:r>
            <a:r>
              <a:rPr lang="en-US" sz="1200" dirty="0"/>
              <a:t>: «</a:t>
            </a:r>
            <a:r>
              <a:rPr lang="en-US" sz="1200" dirty="0" err="1" smtClean="0"/>
              <a:t>гнилые</a:t>
            </a:r>
            <a:r>
              <a:rPr lang="ru-RU" sz="1200" dirty="0" smtClean="0"/>
              <a:t> </a:t>
            </a:r>
            <a:r>
              <a:rPr lang="en-US" sz="1200" dirty="0" err="1" smtClean="0"/>
              <a:t>яблоки</a:t>
            </a:r>
            <a:r>
              <a:rPr lang="en-US" sz="1200" dirty="0"/>
              <a:t>»</a:t>
            </a:r>
          </a:p>
          <a:p>
            <a:pPr marL="283418" indent="-283418">
              <a:spcBef>
                <a:spcPts val="372"/>
              </a:spcBef>
              <a:buFont typeface="Wingdings" panose="05000000000000000000" pitchFamily="2" charset="2"/>
              <a:buChar char="q"/>
            </a:pPr>
            <a:endParaRPr lang="en-US" sz="1200" b="1" dirty="0">
              <a:solidFill>
                <a:srgbClr val="005C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Влияние ценностей организации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4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64"/>
          <p:cNvSpPr/>
          <p:nvPr/>
        </p:nvSpPr>
        <p:spPr>
          <a:xfrm>
            <a:off x="1406181" y="3898897"/>
            <a:ext cx="4692203" cy="209732"/>
          </a:xfrm>
          <a:custGeom>
            <a:avLst/>
            <a:gdLst/>
            <a:ahLst/>
            <a:cxnLst/>
            <a:rect l="l" t="t" r="r" b="b"/>
            <a:pathLst>
              <a:path w="7569200" h="338327">
                <a:moveTo>
                  <a:pt x="128968" y="0"/>
                </a:moveTo>
                <a:lnTo>
                  <a:pt x="81741" y="8922"/>
                </a:lnTo>
                <a:lnTo>
                  <a:pt x="46104" y="30142"/>
                </a:lnTo>
                <a:lnTo>
                  <a:pt x="19130" y="61347"/>
                </a:lnTo>
                <a:lnTo>
                  <a:pt x="3240" y="100116"/>
                </a:lnTo>
                <a:lnTo>
                  <a:pt x="0" y="128968"/>
                </a:lnTo>
                <a:lnTo>
                  <a:pt x="0" y="338327"/>
                </a:lnTo>
                <a:lnTo>
                  <a:pt x="7445570" y="338216"/>
                </a:lnTo>
                <a:lnTo>
                  <a:pt x="7487449" y="329391"/>
                </a:lnTo>
                <a:lnTo>
                  <a:pt x="7523089" y="308167"/>
                </a:lnTo>
                <a:lnTo>
                  <a:pt x="7550066" y="276965"/>
                </a:lnTo>
                <a:lnTo>
                  <a:pt x="7565959" y="238204"/>
                </a:lnTo>
                <a:lnTo>
                  <a:pt x="7569200" y="209359"/>
                </a:lnTo>
                <a:lnTo>
                  <a:pt x="7569200" y="0"/>
                </a:lnTo>
                <a:lnTo>
                  <a:pt x="128968" y="0"/>
                </a:lnTo>
                <a:close/>
              </a:path>
            </a:pathLst>
          </a:custGeom>
          <a:solidFill>
            <a:srgbClr val="D0D0D0"/>
          </a:solidFill>
        </p:spPr>
        <p:txBody>
          <a:bodyPr wrap="square" lIns="0" tIns="0" rIns="0" bIns="0" rtlCol="0">
            <a:noAutofit/>
          </a:bodyPr>
          <a:lstStyle/>
          <a:p>
            <a:endParaRPr sz="111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087331" y="3898897"/>
            <a:ext cx="249411" cy="209732"/>
          </a:xfrm>
          <a:custGeom>
            <a:avLst/>
            <a:gdLst/>
            <a:ahLst/>
            <a:cxnLst/>
            <a:rect l="l" t="t" r="r" b="b"/>
            <a:pathLst>
              <a:path w="402336" h="338327">
                <a:moveTo>
                  <a:pt x="0" y="0"/>
                </a:moveTo>
                <a:lnTo>
                  <a:pt x="0" y="224434"/>
                </a:lnTo>
                <a:lnTo>
                  <a:pt x="437" y="234482"/>
                </a:lnTo>
                <a:lnTo>
                  <a:pt x="2601" y="248750"/>
                </a:lnTo>
                <a:lnTo>
                  <a:pt x="6474" y="262381"/>
                </a:lnTo>
                <a:lnTo>
                  <a:pt x="11941" y="275259"/>
                </a:lnTo>
                <a:lnTo>
                  <a:pt x="18886" y="287270"/>
                </a:lnTo>
                <a:lnTo>
                  <a:pt x="27195" y="298298"/>
                </a:lnTo>
                <a:lnTo>
                  <a:pt x="36753" y="308228"/>
                </a:lnTo>
                <a:lnTo>
                  <a:pt x="47446" y="316946"/>
                </a:lnTo>
                <a:lnTo>
                  <a:pt x="59157" y="324337"/>
                </a:lnTo>
                <a:lnTo>
                  <a:pt x="71772" y="330286"/>
                </a:lnTo>
                <a:lnTo>
                  <a:pt x="85176" y="334677"/>
                </a:lnTo>
                <a:lnTo>
                  <a:pt x="99255" y="337396"/>
                </a:lnTo>
                <a:lnTo>
                  <a:pt x="113893" y="338327"/>
                </a:lnTo>
                <a:lnTo>
                  <a:pt x="402336" y="338327"/>
                </a:lnTo>
                <a:lnTo>
                  <a:pt x="402336" y="113893"/>
                </a:lnTo>
                <a:lnTo>
                  <a:pt x="401898" y="103845"/>
                </a:lnTo>
                <a:lnTo>
                  <a:pt x="399734" y="89577"/>
                </a:lnTo>
                <a:lnTo>
                  <a:pt x="395861" y="75946"/>
                </a:lnTo>
                <a:lnTo>
                  <a:pt x="390394" y="63068"/>
                </a:lnTo>
                <a:lnTo>
                  <a:pt x="383449" y="51057"/>
                </a:lnTo>
                <a:lnTo>
                  <a:pt x="375140" y="40029"/>
                </a:lnTo>
                <a:lnTo>
                  <a:pt x="365582" y="30099"/>
                </a:lnTo>
                <a:lnTo>
                  <a:pt x="354889" y="21381"/>
                </a:lnTo>
                <a:lnTo>
                  <a:pt x="343178" y="13990"/>
                </a:lnTo>
                <a:lnTo>
                  <a:pt x="330563" y="8041"/>
                </a:lnTo>
                <a:lnTo>
                  <a:pt x="317159" y="3650"/>
                </a:lnTo>
                <a:lnTo>
                  <a:pt x="303080" y="931"/>
                </a:lnTo>
                <a:lnTo>
                  <a:pt x="288442" y="0"/>
                </a:lnTo>
                <a:lnTo>
                  <a:pt x="0" y="0"/>
                </a:lnTo>
                <a:close/>
              </a:path>
            </a:pathLst>
          </a:custGeom>
          <a:solidFill>
            <a:srgbClr val="96999B"/>
          </a:solidFill>
        </p:spPr>
        <p:txBody>
          <a:bodyPr wrap="square" lIns="0" tIns="0" rIns="0" bIns="0" rtlCol="0">
            <a:noAutofit/>
          </a:bodyPr>
          <a:lstStyle/>
          <a:p>
            <a:endParaRPr sz="111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7144" y="3956788"/>
            <a:ext cx="82444" cy="1102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3">
              <a:lnSpc>
                <a:spcPts val="821"/>
              </a:lnSpc>
              <a:spcBef>
                <a:spcPts val="41"/>
              </a:spcBef>
            </a:pPr>
            <a:r>
              <a:rPr sz="744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74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3575" y="3959056"/>
            <a:ext cx="1101911" cy="1102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873">
              <a:lnSpc>
                <a:spcPts val="821"/>
              </a:lnSpc>
              <a:spcBef>
                <a:spcPts val="41"/>
              </a:spcBef>
            </a:pPr>
            <a:r>
              <a:rPr sz="744" b="1" dirty="0">
                <a:solidFill>
                  <a:srgbClr val="9699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Cargill: путь к безопасности</a:t>
            </a:r>
            <a:endParaRPr sz="74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5621" y="3898898"/>
            <a:ext cx="5668433" cy="3652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561" y="2347225"/>
            <a:ext cx="2220136" cy="14643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488" b="1" dirty="0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Процессы управления</a:t>
            </a:r>
          </a:p>
          <a:p>
            <a:pPr marL="177136" indent="-177136">
              <a:buFont typeface="Wingdings" panose="05000000000000000000" pitchFamily="2" charset="2"/>
              <a:buChar char="§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Стратегия </a:t>
            </a:r>
          </a:p>
          <a:p>
            <a:pPr marL="177136" indent="-177136">
              <a:buFont typeface="Wingdings" panose="05000000000000000000" pitchFamily="2" charset="2"/>
              <a:buChar char="§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Политики и процедуры</a:t>
            </a:r>
          </a:p>
          <a:p>
            <a:pPr marL="177136" indent="-177136">
              <a:buFont typeface="Wingdings" panose="05000000000000000000" pitchFamily="2" charset="2"/>
              <a:buChar char="§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Контроль выполнения работ</a:t>
            </a:r>
          </a:p>
          <a:p>
            <a:pPr marL="177136" indent="-177136">
              <a:buFont typeface="Wingdings" panose="05000000000000000000" pitchFamily="2" charset="2"/>
              <a:buChar char="§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Надзор</a:t>
            </a:r>
          </a:p>
          <a:p>
            <a:pPr marL="177136" indent="-177136">
              <a:buFont typeface="Wingdings" panose="05000000000000000000" pitchFamily="2" charset="2"/>
              <a:buChar char="§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  <a:endParaRPr lang="en-US" sz="111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136" indent="-177136">
              <a:buFont typeface="Wingdings" panose="05000000000000000000" pitchFamily="2" charset="2"/>
              <a:buChar char="§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подготовка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5467" y="2316449"/>
            <a:ext cx="2172899" cy="143803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sz="1488" b="1" dirty="0" err="1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Ценности</a:t>
            </a:r>
            <a:r>
              <a:rPr lang="en-US" sz="1488" b="1" dirty="0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88" b="1" dirty="0" err="1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  <a:r>
              <a:rPr lang="en-US" sz="1488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88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88" b="1" dirty="0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88" b="1" dirty="0" err="1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lang="en-US" sz="1488" b="1" dirty="0">
                <a:solidFill>
                  <a:srgbClr val="005C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7136" indent="-177136">
              <a:buFont typeface="Arial" panose="020B0604020202020204" pitchFamily="34" charset="0"/>
              <a:buChar char="•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Атмосфера в организации</a:t>
            </a:r>
          </a:p>
          <a:p>
            <a:pPr marL="177136" indent="-177136">
              <a:buFont typeface="Arial" panose="020B0604020202020204" pitchFamily="34" charset="0"/>
              <a:buChar char="•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ресурсов</a:t>
            </a:r>
          </a:p>
          <a:p>
            <a:pPr marL="177136" indent="-177136">
              <a:buFont typeface="Arial" panose="020B0604020202020204" pitchFamily="34" charset="0"/>
              <a:buChar char="•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Общие убеждения</a:t>
            </a:r>
          </a:p>
          <a:p>
            <a:pPr marL="177136" indent="-177136">
              <a:buFont typeface="Arial" panose="020B0604020202020204" pitchFamily="34" charset="0"/>
              <a:buChar char="•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Установки</a:t>
            </a:r>
          </a:p>
          <a:p>
            <a:pPr marL="177136" indent="-177136">
              <a:buFont typeface="Arial" panose="020B0604020202020204" pitchFamily="34" charset="0"/>
              <a:buChar char="•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Нормы: устранение происшествий </a:t>
            </a:r>
          </a:p>
          <a:p>
            <a:pPr marL="177136" indent="-177136">
              <a:buFont typeface="Arial" panose="020B0604020202020204" pitchFamily="34" charset="0"/>
              <a:buChar char="•"/>
            </a:pPr>
            <a:r>
              <a:rPr lang="en-US" sz="1116" dirty="0">
                <a:latin typeface="Arial" panose="020B0604020202020204" pitchFamily="34" charset="0"/>
                <a:cs typeface="Arial" panose="020B0604020202020204" pitchFamily="34" charset="0"/>
              </a:rPr>
              <a:t>Допущения: «гнилые яблоки»</a:t>
            </a:r>
            <a:endParaRPr lang="en-US" sz="111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31" y="453790"/>
            <a:ext cx="2432703" cy="1718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917" y="1540610"/>
            <a:ext cx="673061" cy="72277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Что влияет сильнее: процесс или ценности?</a:t>
            </a: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053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933289" y="1313952"/>
            <a:ext cx="3276000" cy="2520000"/>
          </a:xfrm>
          <a:prstGeom prst="rect">
            <a:avLst/>
          </a:prstGeom>
          <a:noFill/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18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65125" y="1313952"/>
            <a:ext cx="3276355" cy="2520000"/>
          </a:xfrm>
          <a:prstGeom prst="rect">
            <a:avLst/>
          </a:prstGeom>
          <a:noFill/>
          <a:ln w="127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18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89950" y="263710"/>
            <a:ext cx="4968026" cy="7772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just" defTabSz="682276"/>
            <a:r>
              <a:rPr lang="en-US" sz="900" dirty="0"/>
              <a:t>Industry Consulting </a:t>
            </a:r>
            <a:r>
              <a:rPr lang="ru-RU" sz="900" dirty="0"/>
              <a:t>– структура «ЭКОПСИ Консалтинг», которая специализируется на реализации проектов в области промышленной безопасности, охраны труда и окружающей среды (ПБ, ОТ и ООС), развитии производственных систем и повышении операционной эффективности. Задачами развития культуры безопасности, ПБ, ОТ и ООС компания занимается более 10 лет.</a:t>
            </a:r>
            <a:endParaRPr lang="ru-RU" sz="9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DADB0F-61AC-4837-A108-378CC4A6896D}"/>
              </a:ext>
            </a:extLst>
          </p:cNvPr>
          <p:cNvSpPr/>
          <p:nvPr/>
        </p:nvSpPr>
        <p:spPr>
          <a:xfrm>
            <a:off x="2059010" y="3243875"/>
            <a:ext cx="1464705" cy="498602"/>
          </a:xfrm>
          <a:prstGeom prst="rect">
            <a:avLst/>
          </a:prstGeom>
        </p:spPr>
        <p:txBody>
          <a:bodyPr wrap="square" lIns="72000" tIns="0" rIns="72000" bIns="0" anchor="ctr" anchorCtr="0">
            <a:noAutofit/>
          </a:bodyPr>
          <a:lstStyle/>
          <a:p>
            <a:pPr algn="l">
              <a:defRPr/>
            </a:pPr>
            <a:r>
              <a:rPr lang="ru-RU" sz="600" dirty="0">
                <a:solidFill>
                  <a:schemeClr val="bg1">
                    <a:lumMod val="50000"/>
                  </a:schemeClr>
                </a:solidFill>
              </a:rPr>
              <a:t>* ЭКОПСИ - более 25 лет является лидером в области работы с персоналом РФ по рейтингам Эксперт, Коммерсант и др.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972F3E-9B06-4532-A016-E96F48FB1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1" y="236836"/>
            <a:ext cx="1014550" cy="678034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07DCF7F-4118-4796-AB32-593E9F791AE5}"/>
              </a:ext>
            </a:extLst>
          </p:cNvPr>
          <p:cNvGrpSpPr/>
          <p:nvPr/>
        </p:nvGrpSpPr>
        <p:grpSpPr>
          <a:xfrm>
            <a:off x="380826" y="2759966"/>
            <a:ext cx="1398596" cy="940047"/>
            <a:chOff x="5395846" y="1409749"/>
            <a:chExt cx="1398596" cy="940047"/>
          </a:xfrm>
        </p:grpSpPr>
        <p:sp>
          <p:nvSpPr>
            <p:cNvPr id="12" name="Прямоугольник 62">
              <a:extLst>
                <a:ext uri="{FF2B5EF4-FFF2-40B4-BE49-F238E27FC236}">
                  <a16:creationId xmlns:a16="http://schemas.microsoft.com/office/drawing/2014/main" id="{C0EB113F-BDB3-4C38-BD10-F0326C07F45E}"/>
                </a:ext>
              </a:extLst>
            </p:cNvPr>
            <p:cNvSpPr/>
            <p:nvPr/>
          </p:nvSpPr>
          <p:spPr bwMode="auto">
            <a:xfrm>
              <a:off x="5395846" y="1409749"/>
              <a:ext cx="1398140" cy="7028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1167">
                <a:defRPr/>
              </a:pPr>
              <a:r>
                <a:rPr lang="en-US" sz="3967" b="1" kern="0" dirty="0">
                  <a:solidFill>
                    <a:schemeClr val="accent3"/>
                  </a:solidFill>
                  <a:cs typeface="Arial"/>
                </a:rPr>
                <a:t>150</a:t>
              </a:r>
              <a:r>
                <a:rPr lang="en-US" sz="2314" b="1" kern="0" dirty="0">
                  <a:solidFill>
                    <a:schemeClr val="accent3"/>
                  </a:solidFill>
                  <a:cs typeface="Arial"/>
                </a:rPr>
                <a:t>+</a:t>
              </a:r>
              <a:endParaRPr lang="ru-RU" sz="1653" b="1" kern="0" dirty="0">
                <a:solidFill>
                  <a:schemeClr val="accent3"/>
                </a:solidFill>
                <a:cs typeface="Arial"/>
              </a:endParaRPr>
            </a:p>
          </p:txBody>
        </p:sp>
        <p:sp>
          <p:nvSpPr>
            <p:cNvPr id="13" name="Прямоугольник 87">
              <a:extLst>
                <a:ext uri="{FF2B5EF4-FFF2-40B4-BE49-F238E27FC236}">
                  <a16:creationId xmlns:a16="http://schemas.microsoft.com/office/drawing/2014/main" id="{F2D150BA-45D8-41D7-B1FC-AF65C61DF0BD}"/>
                </a:ext>
              </a:extLst>
            </p:cNvPr>
            <p:cNvSpPr/>
            <p:nvPr/>
          </p:nvSpPr>
          <p:spPr bwMode="auto">
            <a:xfrm>
              <a:off x="5490568" y="1985337"/>
              <a:ext cx="1221285" cy="364459"/>
            </a:xfrm>
            <a:prstGeom prst="rect">
              <a:avLst/>
            </a:prstGeom>
            <a:noFill/>
          </p:spPr>
          <p:txBody>
            <a:bodyPr wrap="square" lIns="40895" tIns="20447" rIns="40895" bIns="20447" anchor="ctr">
              <a:spAutoFit/>
            </a:bodyPr>
            <a:lstStyle/>
            <a:p>
              <a:pPr marL="81788" indent="-81788" defTabSz="601167">
                <a:defRPr/>
              </a:pPr>
              <a:r>
                <a:rPr lang="ru-RU" sz="1050" kern="0" spc="25" dirty="0">
                  <a:solidFill>
                    <a:schemeClr val="accent3"/>
                  </a:solidFill>
                  <a:ea typeface="Open Sans Semibold"/>
                  <a:cs typeface="Open Sans Semibold"/>
                </a:rPr>
                <a:t>КОНСУЛЬТАНТОВ</a:t>
              </a:r>
            </a:p>
            <a:p>
              <a:pPr marL="81788" indent="-81788" defTabSz="601167">
                <a:defRPr/>
              </a:pPr>
              <a:r>
                <a:rPr lang="ru-RU" sz="1050" kern="0" spc="25" dirty="0">
                  <a:solidFill>
                    <a:schemeClr val="accent3"/>
                  </a:solidFill>
                  <a:ea typeface="Open Sans Semibold"/>
                  <a:cs typeface="Open Sans Semibold"/>
                </a:rPr>
                <a:t>И ЭКСПЕРТОВ</a:t>
              </a: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CED6D35-B139-4A34-8CB2-C3B76B7015E7}"/>
                </a:ext>
              </a:extLst>
            </p:cNvPr>
            <p:cNvSpPr/>
            <p:nvPr/>
          </p:nvSpPr>
          <p:spPr bwMode="auto">
            <a:xfrm>
              <a:off x="6541249" y="1502566"/>
              <a:ext cx="253193" cy="20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</p:spPr>
          <p:txBody>
            <a:bodyPr wrap="square" lIns="10628" tIns="10628" rIns="10628" bIns="10628" numCol="1" anchor="ctr">
              <a:noAutofit/>
            </a:bodyPr>
            <a:lstStyle/>
            <a:p>
              <a:pPr defTabSz="102023"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pPr>
              <a:endParaRPr sz="413" kern="0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16A2CA3-E975-475C-A90A-B79EED44BC42}"/>
              </a:ext>
            </a:extLst>
          </p:cNvPr>
          <p:cNvGrpSpPr/>
          <p:nvPr/>
        </p:nvGrpSpPr>
        <p:grpSpPr>
          <a:xfrm>
            <a:off x="494846" y="1572982"/>
            <a:ext cx="1430595" cy="882330"/>
            <a:chOff x="503467" y="1450729"/>
            <a:chExt cx="1430595" cy="882330"/>
          </a:xfrm>
        </p:grpSpPr>
        <p:sp>
          <p:nvSpPr>
            <p:cNvPr id="16" name="TextBox 76">
              <a:extLst>
                <a:ext uri="{FF2B5EF4-FFF2-40B4-BE49-F238E27FC236}">
                  <a16:creationId xmlns:a16="http://schemas.microsoft.com/office/drawing/2014/main" id="{F563A9B9-6917-4F1E-9980-5543B656B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467" y="1511478"/>
              <a:ext cx="1059908" cy="7028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36000" rIns="0" bIns="36000" rtlCol="0" anchor="ctr">
              <a:spAutoFit/>
            </a:bodyPr>
            <a:lstStyle/>
            <a:p>
              <a:pPr defTabSz="601167">
                <a:defRPr/>
              </a:pPr>
              <a:r>
                <a:rPr lang="ru-RU" sz="3967" b="1" kern="0" dirty="0">
                  <a:solidFill>
                    <a:schemeClr val="tx2"/>
                  </a:solidFill>
                  <a:cs typeface="Arial"/>
                </a:rPr>
                <a:t>30</a:t>
              </a: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329B7BB2-CE36-42D6-8630-E9C21C8838A9}"/>
                </a:ext>
              </a:extLst>
            </p:cNvPr>
            <p:cNvSpPr/>
            <p:nvPr/>
          </p:nvSpPr>
          <p:spPr bwMode="auto">
            <a:xfrm>
              <a:off x="1239835" y="1509147"/>
              <a:ext cx="519126" cy="51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</p:spPr>
          <p:txBody>
            <a:bodyPr wrap="square" lIns="10628" tIns="10628" rIns="10628" bIns="10628" numCol="1" anchor="ctr">
              <a:noAutofit/>
            </a:bodyPr>
            <a:lstStyle/>
            <a:p>
              <a:pPr defTabSz="102023"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pPr>
              <a:endParaRPr sz="413" kern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18" name="Прямоугольник 74">
              <a:extLst>
                <a:ext uri="{FF2B5EF4-FFF2-40B4-BE49-F238E27FC236}">
                  <a16:creationId xmlns:a16="http://schemas.microsoft.com/office/drawing/2014/main" id="{E188BB78-3B34-4CE3-A90A-B80B12CE1B36}"/>
                </a:ext>
              </a:extLst>
            </p:cNvPr>
            <p:cNvSpPr/>
            <p:nvPr/>
          </p:nvSpPr>
          <p:spPr bwMode="auto">
            <a:xfrm>
              <a:off x="521164" y="2098773"/>
              <a:ext cx="1389302" cy="234286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marL="81788" indent="-81788" defTabSz="601167">
                <a:defRPr/>
              </a:pPr>
              <a:r>
                <a:rPr lang="ru-RU" sz="1050" kern="0" spc="25" dirty="0">
                  <a:solidFill>
                    <a:schemeClr val="tx2"/>
                  </a:solidFill>
                  <a:ea typeface="Open Sans Semibold"/>
                  <a:cs typeface="Open Sans Semibold"/>
                </a:rPr>
                <a:t>ЛЕТ НА РЫНКЕ</a:t>
              </a:r>
              <a:endParaRPr sz="1050" kern="0" dirty="0">
                <a:solidFill>
                  <a:schemeClr val="tx2"/>
                </a:solidFill>
                <a:cs typeface="Arial"/>
              </a:endParaRPr>
            </a:p>
          </p:txBody>
        </p:sp>
        <p:sp>
          <p:nvSpPr>
            <p:cNvPr id="19" name="Прямоугольник 74">
              <a:extLst>
                <a:ext uri="{FF2B5EF4-FFF2-40B4-BE49-F238E27FC236}">
                  <a16:creationId xmlns:a16="http://schemas.microsoft.com/office/drawing/2014/main" id="{D0CB1473-9510-4F45-A972-F55001E52810}"/>
                </a:ext>
              </a:extLst>
            </p:cNvPr>
            <p:cNvSpPr/>
            <p:nvPr/>
          </p:nvSpPr>
          <p:spPr bwMode="auto">
            <a:xfrm>
              <a:off x="544760" y="1450729"/>
              <a:ext cx="1389302" cy="234286"/>
            </a:xfrm>
            <a:prstGeom prst="rect">
              <a:avLst/>
            </a:prstGeom>
            <a:noFill/>
          </p:spPr>
          <p:txBody>
            <a:bodyPr wrap="square" lIns="0" tIns="36000" rIns="0" bIns="36000" anchor="ctr">
              <a:spAutoFit/>
            </a:bodyPr>
            <a:lstStyle/>
            <a:p>
              <a:pPr marL="81788" indent="-81788" defTabSz="601167">
                <a:defRPr/>
              </a:pPr>
              <a:r>
                <a:rPr lang="ru-RU" sz="1050" kern="0" spc="25" dirty="0">
                  <a:solidFill>
                    <a:schemeClr val="tx2"/>
                  </a:solidFill>
                  <a:ea typeface="Open Sans Semibold"/>
                  <a:cs typeface="Open Sans Semibold"/>
                </a:rPr>
                <a:t>более</a:t>
              </a: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358381" y="1202917"/>
            <a:ext cx="1790831" cy="2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5851" bIns="35851" rtlCol="0" anchor="ctr"/>
          <a:lstStyle/>
          <a:p>
            <a:pPr algn="l"/>
            <a:r>
              <a:rPr lang="ru-RU" sz="1200" dirty="0">
                <a:ea typeface="Tahoma" panose="020B0604030504040204" pitchFamily="34" charset="0"/>
                <a:cs typeface="Tahoma" panose="020B0604030504040204" pitchFamily="34" charset="0"/>
              </a:rPr>
              <a:t>Факты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927390" y="1202917"/>
            <a:ext cx="1790831" cy="216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5851" bIns="35851" rtlCol="0" anchor="ctr"/>
          <a:lstStyle/>
          <a:p>
            <a:pPr algn="l"/>
            <a:r>
              <a:rPr lang="ru-RU" sz="1200" dirty="0">
                <a:ea typeface="Tahoma" panose="020B0604030504040204" pitchFamily="34" charset="0"/>
                <a:cs typeface="Tahoma" panose="020B0604030504040204" pitchFamily="34" charset="0"/>
              </a:rPr>
              <a:t>Решения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99629AE5-FC56-4390-BA38-466A5B5109C7}"/>
              </a:ext>
            </a:extLst>
          </p:cNvPr>
          <p:cNvGrpSpPr/>
          <p:nvPr/>
        </p:nvGrpSpPr>
        <p:grpSpPr>
          <a:xfrm>
            <a:off x="4200654" y="1618469"/>
            <a:ext cx="1044973" cy="894662"/>
            <a:chOff x="4200654" y="1611193"/>
            <a:chExt cx="1044973" cy="894662"/>
          </a:xfrm>
        </p:grpSpPr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654" y="2264311"/>
              <a:ext cx="991036" cy="241544"/>
            </a:xfrm>
            <a:prstGeom prst="rect">
              <a:avLst/>
            </a:prstGeom>
          </p:spPr>
        </p:pic>
        <p:sp>
          <p:nvSpPr>
            <p:cNvPr id="60" name="Текст 41">
              <a:extLst>
                <a:ext uri="{FF2B5EF4-FFF2-40B4-BE49-F238E27FC236}">
                  <a16:creationId xmlns:a16="http://schemas.microsoft.com/office/drawing/2014/main" id="{C5C2E220-2ADC-42FB-AE70-1006AE116632}"/>
                </a:ext>
              </a:extLst>
            </p:cNvPr>
            <p:cNvSpPr txBox="1">
              <a:spLocks/>
            </p:cNvSpPr>
            <p:nvPr/>
          </p:nvSpPr>
          <p:spPr>
            <a:xfrm>
              <a:off x="4200654" y="1611193"/>
              <a:ext cx="1044973" cy="545702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566837" rtl="0" eaLnBrk="1" latinLnBrk="0" hangingPunct="1">
                <a:lnSpc>
                  <a:spcPct val="11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8" indent="-109538" algn="l" defTabSz="566837" rtl="0" eaLnBrk="1" latinLnBrk="0" hangingPunct="1">
                <a:lnSpc>
                  <a:spcPct val="11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08546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91964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75382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58801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42219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25637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9055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solidFill>
                    <a:schemeClr val="bg1">
                      <a:lumMod val="50000"/>
                    </a:schemeClr>
                  </a:solidFill>
                  <a:ea typeface="Roboto Light"/>
                  <a:cs typeface="Roboto Light"/>
                </a:rPr>
                <a:t>Аудит Культуры безопасности, </a:t>
              </a:r>
              <a:br>
                <a:rPr lang="ru-RU" sz="1000" dirty="0">
                  <a:solidFill>
                    <a:schemeClr val="bg1">
                      <a:lumMod val="50000"/>
                    </a:schemeClr>
                  </a:solidFill>
                  <a:ea typeface="Roboto Light"/>
                  <a:cs typeface="Roboto Light"/>
                </a:rPr>
              </a:br>
              <a:r>
                <a:rPr lang="ru-RU" sz="1000" dirty="0">
                  <a:solidFill>
                    <a:schemeClr val="bg1">
                      <a:lumMod val="50000"/>
                    </a:schemeClr>
                  </a:solidFill>
                  <a:ea typeface="Roboto Light"/>
                  <a:cs typeface="Roboto Light"/>
                </a:rPr>
                <a:t>СУОТ, ПБ и ООС </a:t>
              </a:r>
            </a:p>
            <a:p>
              <a:endParaRPr lang="ru-RU" dirty="0"/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7CFA05A3-2BDA-40D7-AE74-27A00FE67721}"/>
              </a:ext>
            </a:extLst>
          </p:cNvPr>
          <p:cNvGrpSpPr/>
          <p:nvPr/>
        </p:nvGrpSpPr>
        <p:grpSpPr>
          <a:xfrm>
            <a:off x="5576920" y="1636184"/>
            <a:ext cx="1380151" cy="859233"/>
            <a:chOff x="5829138" y="1661174"/>
            <a:chExt cx="1380151" cy="859233"/>
          </a:xfrm>
        </p:grpSpPr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365" y="1661174"/>
              <a:ext cx="481696" cy="398915"/>
            </a:xfrm>
            <a:prstGeom prst="rect">
              <a:avLst/>
            </a:prstGeom>
          </p:spPr>
        </p:pic>
        <p:sp>
          <p:nvSpPr>
            <p:cNvPr id="73" name="Текст 55">
              <a:extLst>
                <a:ext uri="{FF2B5EF4-FFF2-40B4-BE49-F238E27FC236}">
                  <a16:creationId xmlns:a16="http://schemas.microsoft.com/office/drawing/2014/main" id="{8693C7C5-FE6C-4C3C-A9E6-B95EE9F18952}"/>
                </a:ext>
              </a:extLst>
            </p:cNvPr>
            <p:cNvSpPr txBox="1">
              <a:spLocks/>
            </p:cNvSpPr>
            <p:nvPr/>
          </p:nvSpPr>
          <p:spPr>
            <a:xfrm>
              <a:off x="5829138" y="2121492"/>
              <a:ext cx="1380151" cy="398915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566837" rtl="0" eaLnBrk="1" latinLnBrk="0" hangingPunct="1">
                <a:lnSpc>
                  <a:spcPct val="11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8" indent="-109538" algn="l" defTabSz="566837" rtl="0" eaLnBrk="1" latinLnBrk="0" hangingPunct="1">
                <a:lnSpc>
                  <a:spcPct val="11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08546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91964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75382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58801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42219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25637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9055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>
                  <a:solidFill>
                    <a:schemeClr val="accent3"/>
                  </a:solidFill>
                </a:rPr>
                <a:t>Интерактивное</a:t>
              </a:r>
              <a:r>
                <a:rPr lang="en-US" sz="1000" dirty="0">
                  <a:solidFill>
                    <a:schemeClr val="accent3"/>
                  </a:solidFill>
                </a:rPr>
                <a:t> </a:t>
              </a:r>
              <a:r>
                <a:rPr lang="ru-RU" sz="1000" dirty="0">
                  <a:solidFill>
                    <a:schemeClr val="accent3"/>
                  </a:solidFill>
                </a:rPr>
                <a:t>обучение и</a:t>
              </a:r>
              <a:r>
                <a:rPr lang="en-US" sz="1000" dirty="0">
                  <a:solidFill>
                    <a:schemeClr val="accent3"/>
                  </a:solidFill>
                </a:rPr>
                <a:t> </a:t>
              </a:r>
              <a:r>
                <a:rPr lang="ru-RU" sz="1000" dirty="0">
                  <a:solidFill>
                    <a:schemeClr val="accent3"/>
                  </a:solidFill>
                </a:rPr>
                <a:t>развитие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9DBD090-C787-4983-91CD-C939F5C8A53F}"/>
              </a:ext>
            </a:extLst>
          </p:cNvPr>
          <p:cNvGrpSpPr/>
          <p:nvPr/>
        </p:nvGrpSpPr>
        <p:grpSpPr>
          <a:xfrm>
            <a:off x="5547437" y="2759966"/>
            <a:ext cx="1439117" cy="969014"/>
            <a:chOff x="5718221" y="2759966"/>
            <a:chExt cx="1439117" cy="969014"/>
          </a:xfrm>
        </p:grpSpPr>
        <p:pic>
          <p:nvPicPr>
            <p:cNvPr id="110" name="Рисунок 10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082" y="2759966"/>
              <a:ext cx="513394" cy="513394"/>
            </a:xfrm>
            <a:prstGeom prst="rect">
              <a:avLst/>
            </a:prstGeom>
          </p:spPr>
        </p:pic>
        <p:sp>
          <p:nvSpPr>
            <p:cNvPr id="76" name="Текст 55">
              <a:extLst>
                <a:ext uri="{FF2B5EF4-FFF2-40B4-BE49-F238E27FC236}">
                  <a16:creationId xmlns:a16="http://schemas.microsoft.com/office/drawing/2014/main" id="{2BC31C95-5414-45C5-909B-8461C05DE35F}"/>
                </a:ext>
              </a:extLst>
            </p:cNvPr>
            <p:cNvSpPr txBox="1">
              <a:spLocks/>
            </p:cNvSpPr>
            <p:nvPr/>
          </p:nvSpPr>
          <p:spPr>
            <a:xfrm>
              <a:off x="5718221" y="3309326"/>
              <a:ext cx="1439117" cy="419654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566837" rtl="0" eaLnBrk="1" latinLnBrk="0" hangingPunct="1">
                <a:lnSpc>
                  <a:spcPct val="11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8" indent="-109538" algn="l" defTabSz="566837" rtl="0" eaLnBrk="1" latinLnBrk="0" hangingPunct="1">
                <a:lnSpc>
                  <a:spcPct val="11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08546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91964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75382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58801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42219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25637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9055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/>
                <a:t>Оценка склонности к рисковому поведению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53EBD63-1B59-4322-89C7-99343CB4BCA2}"/>
              </a:ext>
            </a:extLst>
          </p:cNvPr>
          <p:cNvGrpSpPr/>
          <p:nvPr/>
        </p:nvGrpSpPr>
        <p:grpSpPr>
          <a:xfrm>
            <a:off x="4317375" y="2887097"/>
            <a:ext cx="811530" cy="812915"/>
            <a:chOff x="4355022" y="2887097"/>
            <a:chExt cx="811530" cy="812915"/>
          </a:xfrm>
        </p:grpSpPr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584" y="2887097"/>
              <a:ext cx="402407" cy="345651"/>
            </a:xfrm>
            <a:prstGeom prst="rect">
              <a:avLst/>
            </a:prstGeom>
          </p:spPr>
        </p:pic>
        <p:sp>
          <p:nvSpPr>
            <p:cNvPr id="81" name="Текст 55">
              <a:extLst>
                <a:ext uri="{FF2B5EF4-FFF2-40B4-BE49-F238E27FC236}">
                  <a16:creationId xmlns:a16="http://schemas.microsoft.com/office/drawing/2014/main" id="{4E01F89A-CE0A-4618-B3F9-52A65186A673}"/>
                </a:ext>
              </a:extLst>
            </p:cNvPr>
            <p:cNvSpPr txBox="1">
              <a:spLocks/>
            </p:cNvSpPr>
            <p:nvPr/>
          </p:nvSpPr>
          <p:spPr>
            <a:xfrm>
              <a:off x="4355022" y="3309325"/>
              <a:ext cx="811530" cy="390687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566837" rtl="0" eaLnBrk="1" latinLnBrk="0" hangingPunct="1">
                <a:lnSpc>
                  <a:spcPct val="11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8" indent="-109538" algn="l" defTabSz="566837" rtl="0" eaLnBrk="1" latinLnBrk="0" hangingPunct="1">
                <a:lnSpc>
                  <a:spcPct val="11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08546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91964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75382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58801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42219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25637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9055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>
                  <a:solidFill>
                    <a:schemeClr val="accent3"/>
                  </a:solidFill>
                </a:rPr>
                <a:t>Внедрение</a:t>
              </a:r>
              <a:r>
                <a:rPr lang="en-US" sz="1000" dirty="0">
                  <a:solidFill>
                    <a:schemeClr val="accent3"/>
                  </a:solidFill>
                </a:rPr>
                <a:t> HSE </a:t>
              </a:r>
              <a:r>
                <a:rPr lang="ru-RU" sz="1000" dirty="0">
                  <a:solidFill>
                    <a:schemeClr val="accent3"/>
                  </a:solidFill>
                </a:rPr>
                <a:t>практик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9826830-7FB9-487D-9416-D5D72714C000}"/>
              </a:ext>
            </a:extLst>
          </p:cNvPr>
          <p:cNvGrpSpPr/>
          <p:nvPr/>
        </p:nvGrpSpPr>
        <p:grpSpPr>
          <a:xfrm>
            <a:off x="2059010" y="1611193"/>
            <a:ext cx="1500026" cy="1037037"/>
            <a:chOff x="2100249" y="1611193"/>
            <a:chExt cx="1500026" cy="1037037"/>
          </a:xfrm>
        </p:grpSpPr>
        <p:sp>
          <p:nvSpPr>
            <p:cNvPr id="25" name="TextBox 24"/>
            <p:cNvSpPr txBox="1"/>
            <p:nvPr/>
          </p:nvSpPr>
          <p:spPr>
            <a:xfrm>
              <a:off x="2635135" y="1884040"/>
              <a:ext cx="505995" cy="215444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>
                <a:spcBef>
                  <a:spcPts val="893"/>
                </a:spcBef>
              </a:pPr>
              <a:r>
                <a:rPr lang="ru-RU" sz="1400" dirty="0">
                  <a:solidFill>
                    <a:schemeClr val="accent1"/>
                  </a:solidFill>
                </a:rPr>
                <a:t>в РФ</a:t>
              </a:r>
            </a:p>
          </p:txBody>
        </p:sp>
        <p:sp>
          <p:nvSpPr>
            <p:cNvPr id="22" name="TextBox 78">
              <a:extLst>
                <a:ext uri="{FF2B5EF4-FFF2-40B4-BE49-F238E27FC236}">
                  <a16:creationId xmlns:a16="http://schemas.microsoft.com/office/drawing/2014/main" id="{5B26F454-C683-48A6-8878-1525A3123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222" y="1611193"/>
              <a:ext cx="505995" cy="510299"/>
            </a:xfrm>
            <a:prstGeom prst="rect">
              <a:avLst/>
            </a:prstGeom>
            <a:noFill/>
          </p:spPr>
          <p:txBody>
            <a:bodyPr wrap="square" lIns="36000" tIns="0" rIns="36000" bIns="0" rtlCol="0" anchor="ctr">
              <a:noAutofit/>
            </a:bodyPr>
            <a:lstStyle/>
            <a:p>
              <a:pPr algn="ctr" defTabSz="601167">
                <a:defRPr/>
              </a:pPr>
              <a:r>
                <a:rPr lang="en-US" sz="4000" b="1" kern="0" dirty="0">
                  <a:solidFill>
                    <a:schemeClr val="accent1"/>
                  </a:solidFill>
                  <a:cs typeface="Arial"/>
                </a:rPr>
                <a:t>1</a:t>
              </a:r>
              <a:endParaRPr lang="ru-RU" sz="4000" b="1" kern="0" dirty="0">
                <a:solidFill>
                  <a:schemeClr val="accent1"/>
                </a:solidFill>
                <a:cs typeface="Arial"/>
              </a:endParaRPr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A571E958-AD2E-424D-88F8-291B2BE041D8}"/>
                </a:ext>
              </a:extLst>
            </p:cNvPr>
            <p:cNvSpPr/>
            <p:nvPr/>
          </p:nvSpPr>
          <p:spPr bwMode="auto">
            <a:xfrm>
              <a:off x="3141426" y="1655057"/>
              <a:ext cx="379359" cy="344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82" y="12420"/>
                  </a:moveTo>
                  <a:cubicBezTo>
                    <a:pt x="16368" y="12420"/>
                    <a:pt x="15709" y="11694"/>
                    <a:pt x="15709" y="10800"/>
                  </a:cubicBezTo>
                  <a:cubicBezTo>
                    <a:pt x="15709" y="9906"/>
                    <a:pt x="16368" y="9180"/>
                    <a:pt x="17182" y="9180"/>
                  </a:cubicBezTo>
                  <a:cubicBezTo>
                    <a:pt x="17995" y="9180"/>
                    <a:pt x="18655" y="9906"/>
                    <a:pt x="18655" y="10800"/>
                  </a:cubicBezTo>
                  <a:cubicBezTo>
                    <a:pt x="18655" y="11694"/>
                    <a:pt x="17995" y="12420"/>
                    <a:pt x="17182" y="12420"/>
                  </a:cubicBezTo>
                  <a:moveTo>
                    <a:pt x="21109" y="10260"/>
                  </a:moveTo>
                  <a:lnTo>
                    <a:pt x="19587" y="10260"/>
                  </a:lnTo>
                  <a:cubicBezTo>
                    <a:pt x="19360" y="9028"/>
                    <a:pt x="18369" y="8100"/>
                    <a:pt x="17182" y="8100"/>
                  </a:cubicBezTo>
                  <a:cubicBezTo>
                    <a:pt x="15994" y="8100"/>
                    <a:pt x="15004" y="9028"/>
                    <a:pt x="14777" y="10260"/>
                  </a:cubicBezTo>
                  <a:lnTo>
                    <a:pt x="491" y="10260"/>
                  </a:lnTo>
                  <a:cubicBezTo>
                    <a:pt x="220" y="10260"/>
                    <a:pt x="0" y="10502"/>
                    <a:pt x="0" y="10800"/>
                  </a:cubicBezTo>
                  <a:cubicBezTo>
                    <a:pt x="0" y="11098"/>
                    <a:pt x="220" y="11340"/>
                    <a:pt x="491" y="11340"/>
                  </a:cubicBezTo>
                  <a:lnTo>
                    <a:pt x="14777" y="11340"/>
                  </a:lnTo>
                  <a:cubicBezTo>
                    <a:pt x="15004" y="12572"/>
                    <a:pt x="15994" y="13500"/>
                    <a:pt x="17182" y="13500"/>
                  </a:cubicBezTo>
                  <a:cubicBezTo>
                    <a:pt x="18369" y="13500"/>
                    <a:pt x="19360" y="12572"/>
                    <a:pt x="19587" y="11340"/>
                  </a:cubicBezTo>
                  <a:lnTo>
                    <a:pt x="21109" y="11340"/>
                  </a:lnTo>
                  <a:cubicBezTo>
                    <a:pt x="21380" y="11340"/>
                    <a:pt x="21600" y="11098"/>
                    <a:pt x="21600" y="10800"/>
                  </a:cubicBezTo>
                  <a:cubicBezTo>
                    <a:pt x="21600" y="10502"/>
                    <a:pt x="21380" y="10260"/>
                    <a:pt x="21109" y="10260"/>
                  </a:cubicBezTo>
                  <a:moveTo>
                    <a:pt x="5400" y="1080"/>
                  </a:moveTo>
                  <a:cubicBezTo>
                    <a:pt x="6214" y="1080"/>
                    <a:pt x="6873" y="1806"/>
                    <a:pt x="6873" y="2700"/>
                  </a:cubicBezTo>
                  <a:cubicBezTo>
                    <a:pt x="6873" y="3595"/>
                    <a:pt x="6214" y="4320"/>
                    <a:pt x="5400" y="4320"/>
                  </a:cubicBezTo>
                  <a:cubicBezTo>
                    <a:pt x="4586" y="4320"/>
                    <a:pt x="3927" y="3595"/>
                    <a:pt x="3927" y="2700"/>
                  </a:cubicBezTo>
                  <a:cubicBezTo>
                    <a:pt x="3927" y="1806"/>
                    <a:pt x="4586" y="1080"/>
                    <a:pt x="5400" y="1080"/>
                  </a:cubicBezTo>
                  <a:moveTo>
                    <a:pt x="491" y="3240"/>
                  </a:moveTo>
                  <a:lnTo>
                    <a:pt x="2995" y="3240"/>
                  </a:lnTo>
                  <a:cubicBezTo>
                    <a:pt x="3222" y="4472"/>
                    <a:pt x="4213" y="5400"/>
                    <a:pt x="5400" y="5400"/>
                  </a:cubicBezTo>
                  <a:cubicBezTo>
                    <a:pt x="6587" y="5400"/>
                    <a:pt x="7578" y="4472"/>
                    <a:pt x="7805" y="3240"/>
                  </a:cubicBezTo>
                  <a:lnTo>
                    <a:pt x="21109" y="3240"/>
                  </a:lnTo>
                  <a:cubicBezTo>
                    <a:pt x="21380" y="3240"/>
                    <a:pt x="21600" y="2999"/>
                    <a:pt x="21600" y="2700"/>
                  </a:cubicBezTo>
                  <a:cubicBezTo>
                    <a:pt x="21600" y="2402"/>
                    <a:pt x="21380" y="2160"/>
                    <a:pt x="21109" y="2160"/>
                  </a:cubicBezTo>
                  <a:lnTo>
                    <a:pt x="7805" y="2160"/>
                  </a:lnTo>
                  <a:cubicBezTo>
                    <a:pt x="7578" y="928"/>
                    <a:pt x="6587" y="0"/>
                    <a:pt x="5400" y="0"/>
                  </a:cubicBezTo>
                  <a:cubicBezTo>
                    <a:pt x="4213" y="0"/>
                    <a:pt x="3222" y="928"/>
                    <a:pt x="2995" y="2160"/>
                  </a:cubicBezTo>
                  <a:lnTo>
                    <a:pt x="491" y="2160"/>
                  </a:lnTo>
                  <a:cubicBezTo>
                    <a:pt x="220" y="2160"/>
                    <a:pt x="0" y="2402"/>
                    <a:pt x="0" y="2700"/>
                  </a:cubicBezTo>
                  <a:cubicBezTo>
                    <a:pt x="0" y="2999"/>
                    <a:pt x="220" y="3240"/>
                    <a:pt x="491" y="3240"/>
                  </a:cubicBezTo>
                  <a:moveTo>
                    <a:pt x="9327" y="20519"/>
                  </a:moveTo>
                  <a:cubicBezTo>
                    <a:pt x="8514" y="20519"/>
                    <a:pt x="7855" y="19794"/>
                    <a:pt x="7855" y="18899"/>
                  </a:cubicBezTo>
                  <a:cubicBezTo>
                    <a:pt x="7855" y="18005"/>
                    <a:pt x="8514" y="17279"/>
                    <a:pt x="9327" y="17279"/>
                  </a:cubicBezTo>
                  <a:cubicBezTo>
                    <a:pt x="10141" y="17279"/>
                    <a:pt x="10800" y="18005"/>
                    <a:pt x="10800" y="18899"/>
                  </a:cubicBezTo>
                  <a:cubicBezTo>
                    <a:pt x="10800" y="19794"/>
                    <a:pt x="10141" y="20519"/>
                    <a:pt x="9327" y="20519"/>
                  </a:cubicBezTo>
                  <a:moveTo>
                    <a:pt x="21109" y="18359"/>
                  </a:moveTo>
                  <a:lnTo>
                    <a:pt x="11732" y="18359"/>
                  </a:lnTo>
                  <a:cubicBezTo>
                    <a:pt x="11505" y="17127"/>
                    <a:pt x="10515" y="16199"/>
                    <a:pt x="9327" y="16199"/>
                  </a:cubicBezTo>
                  <a:cubicBezTo>
                    <a:pt x="8140" y="16199"/>
                    <a:pt x="7150" y="17127"/>
                    <a:pt x="6922" y="18359"/>
                  </a:cubicBezTo>
                  <a:lnTo>
                    <a:pt x="491" y="18359"/>
                  </a:lnTo>
                  <a:cubicBezTo>
                    <a:pt x="220" y="18359"/>
                    <a:pt x="0" y="18601"/>
                    <a:pt x="0" y="18899"/>
                  </a:cubicBezTo>
                  <a:cubicBezTo>
                    <a:pt x="0" y="19198"/>
                    <a:pt x="220" y="19439"/>
                    <a:pt x="491" y="19439"/>
                  </a:cubicBezTo>
                  <a:lnTo>
                    <a:pt x="6922" y="19439"/>
                  </a:lnTo>
                  <a:cubicBezTo>
                    <a:pt x="7150" y="20672"/>
                    <a:pt x="8140" y="21600"/>
                    <a:pt x="9327" y="21600"/>
                  </a:cubicBezTo>
                  <a:cubicBezTo>
                    <a:pt x="10515" y="21600"/>
                    <a:pt x="11505" y="20672"/>
                    <a:pt x="11732" y="19439"/>
                  </a:cubicBezTo>
                  <a:lnTo>
                    <a:pt x="21109" y="19439"/>
                  </a:lnTo>
                  <a:cubicBezTo>
                    <a:pt x="21380" y="19439"/>
                    <a:pt x="21600" y="19198"/>
                    <a:pt x="21600" y="18899"/>
                  </a:cubicBezTo>
                  <a:cubicBezTo>
                    <a:pt x="21600" y="18601"/>
                    <a:pt x="21380" y="18359"/>
                    <a:pt x="21109" y="18359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</p:spPr>
          <p:txBody>
            <a:bodyPr wrap="square" lIns="10628" tIns="10628" rIns="10628" bIns="10628" numCol="1" anchor="ctr">
              <a:noAutofit/>
            </a:bodyPr>
            <a:lstStyle/>
            <a:p>
              <a:pPr defTabSz="102023"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pPr>
              <a:endParaRPr sz="330" kern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24" name="Прямоугольник 82">
              <a:extLst>
                <a:ext uri="{FF2B5EF4-FFF2-40B4-BE49-F238E27FC236}">
                  <a16:creationId xmlns:a16="http://schemas.microsoft.com/office/drawing/2014/main" id="{90DAEBB0-0221-4B6C-A1BB-0738D49B01B9}"/>
                </a:ext>
              </a:extLst>
            </p:cNvPr>
            <p:cNvSpPr/>
            <p:nvPr/>
          </p:nvSpPr>
          <p:spPr bwMode="auto">
            <a:xfrm>
              <a:off x="2100249" y="1907424"/>
              <a:ext cx="293918" cy="215444"/>
            </a:xfrm>
            <a:prstGeom prst="rect">
              <a:avLst/>
            </a:prstGeom>
          </p:spPr>
          <p:txBody>
            <a:bodyPr wrap="none" lIns="36000" tIns="0" rIns="36000" bIns="0">
              <a:spAutoFit/>
            </a:bodyPr>
            <a:lstStyle/>
            <a:p>
              <a:pPr defTabSz="497358">
                <a:defRPr/>
              </a:pPr>
              <a:r>
                <a:rPr lang="ru-RU" sz="1400" b="1" kern="0" dirty="0">
                  <a:solidFill>
                    <a:schemeClr val="accent1"/>
                  </a:solidFill>
                  <a:cs typeface="Arial"/>
                </a:rPr>
                <a:t>№</a:t>
              </a:r>
            </a:p>
          </p:txBody>
        </p:sp>
        <p:sp>
          <p:nvSpPr>
            <p:cNvPr id="88" name="Текст 55">
              <a:extLst>
                <a:ext uri="{FF2B5EF4-FFF2-40B4-BE49-F238E27FC236}">
                  <a16:creationId xmlns:a16="http://schemas.microsoft.com/office/drawing/2014/main" id="{7B63A84C-168A-4563-9937-C4328D51B70D}"/>
                </a:ext>
              </a:extLst>
            </p:cNvPr>
            <p:cNvSpPr txBox="1">
              <a:spLocks/>
            </p:cNvSpPr>
            <p:nvPr/>
          </p:nvSpPr>
          <p:spPr>
            <a:xfrm>
              <a:off x="2135570" y="2137931"/>
              <a:ext cx="1464705" cy="510299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566837" rtl="0" eaLnBrk="1" latinLnBrk="0" hangingPunct="1">
                <a:lnSpc>
                  <a:spcPct val="110000"/>
                </a:lnSpc>
                <a:spcBef>
                  <a:spcPts val="12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8" indent="-109538" algn="l" defTabSz="566837" rtl="0" eaLnBrk="1" latinLnBrk="0" hangingPunct="1">
                <a:lnSpc>
                  <a:spcPct val="11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08546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91964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75382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58801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42219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25637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09055" indent="-141709" algn="l" defTabSz="566837" rtl="0" eaLnBrk="1" latinLnBrk="0" hangingPunct="1">
                <a:lnSpc>
                  <a:spcPct val="90000"/>
                </a:lnSpc>
                <a:spcBef>
                  <a:spcPts val="310"/>
                </a:spcBef>
                <a:buFont typeface="Arial" panose="020B0604020202020204" pitchFamily="34" charset="0"/>
                <a:buChar char="•"/>
                <a:defRPr sz="111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00" dirty="0">
                  <a:solidFill>
                    <a:schemeClr val="accent1"/>
                  </a:solidFill>
                </a:rPr>
                <a:t>ПО ВОПРОСАМ «ЧЕЛОВЕЧЕСКОГО ФАКТОРА»*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9489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42917CB-F0AC-4748-9667-C79E536FAA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388" y="360430"/>
            <a:ext cx="7181937" cy="577783"/>
          </a:xfrm>
        </p:spPr>
        <p:txBody>
          <a:bodyPr/>
          <a:lstStyle/>
          <a:p>
            <a:r>
              <a:rPr lang="ru-RU" sz="1050" dirty="0"/>
              <a:t>Компании хотят пересмотреть своё отношение к ошибкам персонала, и считают, что ошибки неизбежны и лучше поощрять открытость работников и учиться на них, чем ловить и наказывать.</a:t>
            </a: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697812" y="823007"/>
          <a:ext cx="6250517" cy="2719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037151" y="1385541"/>
            <a:ext cx="1900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+ 32% опрошенных считают, что необходимо пересмотреть отношение к ошибкам, как к неизбежному элементу работы.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57432" y="1470125"/>
            <a:ext cx="584829" cy="207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algn="ctr" defTabSz="682276" hangingPunct="0"/>
            <a:r>
              <a:rPr lang="ru-RU" sz="80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+32%*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4937758" y="1674623"/>
            <a:ext cx="504503" cy="392133"/>
            <a:chOff x="3474534" y="1463055"/>
            <a:chExt cx="300288" cy="808394"/>
          </a:xfrm>
        </p:grpSpPr>
        <p:cxnSp>
          <p:nvCxnSpPr>
            <p:cNvPr id="22" name="Прямая со стрелкой 21"/>
            <p:cNvCxnSpPr/>
            <p:nvPr/>
          </p:nvCxnSpPr>
          <p:spPr>
            <a:xfrm>
              <a:off x="3474534" y="1463055"/>
              <a:ext cx="300288" cy="0"/>
            </a:xfrm>
            <a:prstGeom prst="straightConnector1">
              <a:avLst/>
            </a:prstGeom>
            <a:noFill/>
            <a:ln w="9525" cap="flat">
              <a:solidFill>
                <a:srgbClr val="000000"/>
              </a:solidFill>
              <a:prstDash val="dash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3474534" y="1466357"/>
              <a:ext cx="0" cy="80509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3DD69D7-7E46-4431-8FEF-85B062D53898}"/>
              </a:ext>
            </a:extLst>
          </p:cNvPr>
          <p:cNvGrpSpPr/>
          <p:nvPr/>
        </p:nvGrpSpPr>
        <p:grpSpPr>
          <a:xfrm>
            <a:off x="927101" y="3560007"/>
            <a:ext cx="5780466" cy="340517"/>
            <a:chOff x="2292179" y="4726872"/>
            <a:chExt cx="5935074" cy="4119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8F376C4-D8AB-43B2-BC65-E6B33A24ED1D}"/>
                </a:ext>
              </a:extLst>
            </p:cNvPr>
            <p:cNvSpPr txBox="1"/>
            <p:nvPr/>
          </p:nvSpPr>
          <p:spPr>
            <a:xfrm>
              <a:off x="6075834" y="4726872"/>
              <a:ext cx="1307521" cy="270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DF0D91-123A-488D-9495-2D1DFD099821}"/>
                </a:ext>
              </a:extLst>
            </p:cNvPr>
            <p:cNvSpPr txBox="1"/>
            <p:nvPr/>
          </p:nvSpPr>
          <p:spPr>
            <a:xfrm>
              <a:off x="3108296" y="4726879"/>
              <a:ext cx="1307521" cy="270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1</a:t>
              </a:r>
            </a:p>
          </p:txBody>
        </p:sp>
        <p:sp>
          <p:nvSpPr>
            <p:cNvPr id="32" name="Стрелка: вправо 9">
              <a:extLst>
                <a:ext uri="{FF2B5EF4-FFF2-40B4-BE49-F238E27FC236}">
                  <a16:creationId xmlns:a16="http://schemas.microsoft.com/office/drawing/2014/main" id="{000F44E2-DC2F-41EB-83FF-0DB19CA886CF}"/>
                </a:ext>
              </a:extLst>
            </p:cNvPr>
            <p:cNvSpPr/>
            <p:nvPr/>
          </p:nvSpPr>
          <p:spPr>
            <a:xfrm>
              <a:off x="5231935" y="4878191"/>
              <a:ext cx="2995318" cy="260658"/>
            </a:xfrm>
            <a:prstGeom prst="rightArrow">
              <a:avLst>
                <a:gd name="adj1" fmla="val 32382"/>
                <a:gd name="adj2" fmla="val 6624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8FF4B00A-B3C5-4F0E-8A38-4BD3F5D11878}"/>
                </a:ext>
              </a:extLst>
            </p:cNvPr>
            <p:cNvSpPr/>
            <p:nvPr/>
          </p:nvSpPr>
          <p:spPr>
            <a:xfrm>
              <a:off x="2292179" y="4964966"/>
              <a:ext cx="2939755" cy="87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65FB000-6C50-4742-AD91-E9FA99B380D3}"/>
              </a:ext>
            </a:extLst>
          </p:cNvPr>
          <p:cNvSpPr txBox="1"/>
          <p:nvPr/>
        </p:nvSpPr>
        <p:spPr>
          <a:xfrm>
            <a:off x="94392" y="3935110"/>
            <a:ext cx="437490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Стратегии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 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: что выбирают компании</a:t>
            </a:r>
            <a:endParaRPr lang="ru-RU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075A25F-D93E-40E5-A793-DCAA1AF83037}"/>
              </a:ext>
            </a:extLst>
          </p:cNvPr>
          <p:cNvSpPr/>
          <p:nvPr/>
        </p:nvSpPr>
        <p:spPr>
          <a:xfrm>
            <a:off x="0" y="116472"/>
            <a:ext cx="7181937" cy="1952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sz="900" dirty="0">
                <a:solidFill>
                  <a:schemeClr val="tx1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Принцип 3. </a:t>
            </a:r>
            <a:r>
              <a:rPr lang="ru-RU" sz="900" b="0" i="0" u="none" strike="noStrike" kern="1200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Люди всегда будут ошибаться. Не нужно бороться с ошибками – важнее их видеть, они дают возможность учиться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5D263E-B24C-49BB-8227-5C85123B7D46}"/>
              </a:ext>
            </a:extLst>
          </p:cNvPr>
          <p:cNvSpPr txBox="1"/>
          <p:nvPr/>
        </p:nvSpPr>
        <p:spPr>
          <a:xfrm>
            <a:off x="1146581" y="1054851"/>
            <a:ext cx="52665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9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Служба ОТ реагировала / должна реагировать на ошибки, учитывая что… </a:t>
            </a:r>
          </a:p>
        </p:txBody>
      </p:sp>
    </p:spTree>
    <p:extLst>
      <p:ext uri="{BB962C8B-B14F-4D97-AF65-F5344CB8AC3E}">
        <p14:creationId xmlns:p14="http://schemas.microsoft.com/office/powerpoint/2010/main" val="38535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Принцип 4. </a:t>
            </a:r>
            <a:r>
              <a:rPr lang="ru-RU" b="1" dirty="0"/>
              <a:t>Учи людей действовать безопасно, а не слепо следовать правилам  </a:t>
            </a:r>
          </a:p>
          <a:p>
            <a:endParaRPr lang="ru-RU" dirty="0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4CC8417A-0F68-4815-9315-BFE58EF2D338}"/>
              </a:ext>
            </a:extLst>
          </p:cNvPr>
          <p:cNvSpPr/>
          <p:nvPr/>
        </p:nvSpPr>
        <p:spPr>
          <a:xfrm rot="11144277" flipH="1">
            <a:off x="812510" y="3203368"/>
            <a:ext cx="4386831" cy="596405"/>
          </a:xfrm>
          <a:prstGeom prst="triangle">
            <a:avLst>
              <a:gd name="adj" fmla="val 36695"/>
            </a:avLst>
          </a:prstGeom>
          <a:solidFill>
            <a:srgbClr val="15416F">
              <a:alpha val="4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7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AE73272-891D-4E0A-A107-769C3AAFEC3D}"/>
              </a:ext>
            </a:extLst>
          </p:cNvPr>
          <p:cNvSpPr/>
          <p:nvPr/>
        </p:nvSpPr>
        <p:spPr>
          <a:xfrm>
            <a:off x="474555" y="695085"/>
            <a:ext cx="6886769" cy="2831646"/>
          </a:xfrm>
          <a:prstGeom prst="ellipse">
            <a:avLst/>
          </a:prstGeom>
          <a:solidFill>
            <a:srgbClr val="15416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7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90291379-A3C6-4431-856D-9A149B5801AA}"/>
              </a:ext>
            </a:extLst>
          </p:cNvPr>
          <p:cNvSpPr/>
          <p:nvPr/>
        </p:nvSpPr>
        <p:spPr>
          <a:xfrm rot="9823795" flipH="1">
            <a:off x="5023857" y="2853480"/>
            <a:ext cx="2189625" cy="571548"/>
          </a:xfrm>
          <a:prstGeom prst="triangle">
            <a:avLst>
              <a:gd name="adj" fmla="val 16572"/>
            </a:avLst>
          </a:prstGeom>
          <a:solidFill>
            <a:srgbClr val="F79646">
              <a:lumMod val="75000"/>
              <a:alpha val="4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7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E4BAB19-6369-4DCF-9F62-89F7088FDB05}"/>
              </a:ext>
            </a:extLst>
          </p:cNvPr>
          <p:cNvSpPr/>
          <p:nvPr/>
        </p:nvSpPr>
        <p:spPr>
          <a:xfrm>
            <a:off x="3302400" y="954952"/>
            <a:ext cx="4058924" cy="2362225"/>
          </a:xfrm>
          <a:prstGeom prst="ellipse">
            <a:avLst/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97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79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7FFADF1-3845-482E-9455-D4AE356E1544}"/>
              </a:ext>
            </a:extLst>
          </p:cNvPr>
          <p:cNvSpPr/>
          <p:nvPr/>
        </p:nvSpPr>
        <p:spPr>
          <a:xfrm>
            <a:off x="1580710" y="2136065"/>
            <a:ext cx="1471421" cy="804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97350" fontAlgn="base"/>
            <a:endParaRPr lang="ru-RU" sz="1157" dirty="0">
              <a:solidFill>
                <a:prstClr val="white"/>
              </a:solidFill>
              <a:latin typeface="Roboto"/>
            </a:endParaRPr>
          </a:p>
          <a:p>
            <a:pPr defTabSz="497350" fontAlgn="base"/>
            <a:r>
              <a:rPr lang="ru-RU" sz="1157" dirty="0">
                <a:solidFill>
                  <a:prstClr val="white"/>
                </a:solidFill>
                <a:latin typeface="Roboto"/>
              </a:rPr>
              <a:t>Обучающее-оценочные мероприятия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FF264C7-9AC6-40E5-84E4-BB883A090029}"/>
              </a:ext>
            </a:extLst>
          </p:cNvPr>
          <p:cNvSpPr/>
          <p:nvPr/>
        </p:nvSpPr>
        <p:spPr>
          <a:xfrm>
            <a:off x="1598274" y="1044995"/>
            <a:ext cx="1790020" cy="982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97350" fontAlgn="base"/>
            <a:r>
              <a:rPr lang="ru-RU" sz="1157" dirty="0">
                <a:solidFill>
                  <a:prstClr val="white"/>
                </a:solidFill>
                <a:latin typeface="Roboto"/>
              </a:rPr>
              <a:t>Тренажерное имитационное обучение без «правильных </a:t>
            </a:r>
            <a:br>
              <a:rPr lang="ru-RU" sz="1157" dirty="0">
                <a:solidFill>
                  <a:prstClr val="white"/>
                </a:solidFill>
                <a:latin typeface="Roboto"/>
              </a:rPr>
            </a:br>
            <a:r>
              <a:rPr lang="ru-RU" sz="1157" dirty="0">
                <a:solidFill>
                  <a:prstClr val="white"/>
                </a:solidFill>
                <a:latin typeface="Roboto"/>
              </a:rPr>
              <a:t>ответов»</a:t>
            </a:r>
            <a:endParaRPr lang="en-US" sz="1157" dirty="0">
              <a:solidFill>
                <a:prstClr val="white"/>
              </a:solidFill>
              <a:latin typeface="Roboto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AADDE8-50C4-445D-AF0B-B8D974E20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r="19052"/>
          <a:stretch/>
        </p:blipFill>
        <p:spPr>
          <a:xfrm>
            <a:off x="305040" y="695086"/>
            <a:ext cx="1229005" cy="1207582"/>
          </a:xfrm>
          <a:prstGeom prst="ellipse">
            <a:avLst/>
          </a:prstGeom>
          <a:ln w="63500">
            <a:solidFill>
              <a:sysClr val="window" lastClr="FFFFFF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72EE95-D9D9-4BAD-B60A-A9F6CB1D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77"/>
          <a:stretch/>
        </p:blipFill>
        <p:spPr>
          <a:xfrm>
            <a:off x="244307" y="2136065"/>
            <a:ext cx="1289739" cy="1281545"/>
          </a:xfrm>
          <a:prstGeom prst="ellipse">
            <a:avLst/>
          </a:prstGeom>
          <a:ln w="63500">
            <a:solidFill>
              <a:sysClr val="window" lastClr="FFFFFF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27A1B1B-5CDA-400A-93DF-3D3BD63FF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328" y="2572455"/>
            <a:ext cx="867187" cy="814545"/>
          </a:xfrm>
          <a:prstGeom prst="ellipse">
            <a:avLst/>
          </a:prstGeom>
          <a:ln w="63500">
            <a:solidFill>
              <a:sysClr val="window" lastClr="FFFFFF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EEEE04-1162-49BD-9E2A-DD9ED366B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555"/>
          <a:stretch/>
        </p:blipFill>
        <p:spPr>
          <a:xfrm>
            <a:off x="3515256" y="2240731"/>
            <a:ext cx="851422" cy="744836"/>
          </a:xfrm>
          <a:prstGeom prst="ellipse">
            <a:avLst/>
          </a:prstGeom>
          <a:ln w="63500">
            <a:solidFill>
              <a:sysClr val="window" lastClr="FFFFFF"/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CECA409-5582-455E-B79C-F5D23E8FA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373" y="1292673"/>
            <a:ext cx="812142" cy="761776"/>
          </a:xfrm>
          <a:prstGeom prst="ellipse">
            <a:avLst/>
          </a:prstGeom>
          <a:ln w="63500">
            <a:solidFill>
              <a:sysClr val="window" lastClr="FFFFFF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3552EB6-F8AF-41AC-A3E2-F07A20109870}"/>
              </a:ext>
            </a:extLst>
          </p:cNvPr>
          <p:cNvSpPr txBox="1"/>
          <p:nvPr/>
        </p:nvSpPr>
        <p:spPr>
          <a:xfrm>
            <a:off x="4134310" y="1103121"/>
            <a:ext cx="1611023" cy="313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marL="0" marR="0" lvl="0" indent="0" algn="ctr" defTabSz="68227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88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(Основной текст)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Безопасность </a:t>
            </a:r>
            <a:r>
              <a:rPr kumimoji="0" lang="en-US" sz="1488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(Основной текст)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I</a:t>
            </a:r>
            <a:endParaRPr kumimoji="0" lang="ru-RU" sz="1488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(Основной текст)"/>
              <a:ea typeface="Tahoma" panose="020B0604030504040204" pitchFamily="34" charset="0"/>
              <a:cs typeface="Tahoma" panose="020B0604030504040204" pitchFamily="34" charset="0"/>
              <a:sym typeface="Helvetica Neue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88651FE-D630-4A6B-84C9-C9C69743A4A1}"/>
              </a:ext>
            </a:extLst>
          </p:cNvPr>
          <p:cNvSpPr/>
          <p:nvPr/>
        </p:nvSpPr>
        <p:spPr>
          <a:xfrm>
            <a:off x="4012503" y="1510288"/>
            <a:ext cx="1854635" cy="270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97350"/>
            <a:r>
              <a:rPr lang="ru-RU" sz="1157" dirty="0">
                <a:solidFill>
                  <a:prstClr val="white"/>
                </a:solidFill>
                <a:latin typeface="Roboto (Заголовки)"/>
              </a:rPr>
              <a:t>Лекции и семинары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3995A69-4988-4D86-93E0-33174A864D17}"/>
              </a:ext>
            </a:extLst>
          </p:cNvPr>
          <p:cNvSpPr/>
          <p:nvPr/>
        </p:nvSpPr>
        <p:spPr>
          <a:xfrm>
            <a:off x="4361891" y="2131671"/>
            <a:ext cx="2216327" cy="270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97350"/>
            <a:r>
              <a:rPr lang="ru-RU" sz="1157" dirty="0">
                <a:solidFill>
                  <a:prstClr val="white"/>
                </a:solidFill>
                <a:latin typeface="Roboto (Заголовки)"/>
              </a:rPr>
              <a:t>Дистанционные курсы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E356BAB-73BE-4ED6-A57A-ACAABE23B4AC}"/>
              </a:ext>
            </a:extLst>
          </p:cNvPr>
          <p:cNvSpPr/>
          <p:nvPr/>
        </p:nvSpPr>
        <p:spPr>
          <a:xfrm>
            <a:off x="5610860" y="2558619"/>
            <a:ext cx="606256" cy="270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97350"/>
            <a:r>
              <a:rPr lang="ru-RU" sz="1157" dirty="0">
                <a:solidFill>
                  <a:prstClr val="white"/>
                </a:solidFill>
                <a:latin typeface="Roboto (Заголовки)"/>
              </a:rPr>
              <a:t>Тесты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130CAC-747D-405B-AFBA-C32C3A4DBDD8}"/>
              </a:ext>
            </a:extLst>
          </p:cNvPr>
          <p:cNvSpPr txBox="1"/>
          <p:nvPr/>
        </p:nvSpPr>
        <p:spPr>
          <a:xfrm>
            <a:off x="3026079" y="731235"/>
            <a:ext cx="1611023" cy="313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marL="0" marR="0" lvl="0" indent="0" defTabSz="682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88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(Основной текст)"/>
                <a:ea typeface="Tahoma" panose="020B0604030504040204" pitchFamily="34" charset="0"/>
                <a:cs typeface="Tahoma" panose="020B0604030504040204" pitchFamily="34" charset="0"/>
                <a:sym typeface="Helvetica Neue"/>
              </a:rPr>
              <a:t>Безопасность </a:t>
            </a:r>
            <a:r>
              <a:rPr kumimoji="0" lang="en-US" sz="1488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(Основной текст)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endParaRPr kumimoji="0" lang="ru-RU" sz="1488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(Основной текст)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3C4842-CCC5-4EBA-A344-0A803E679FB0}"/>
              </a:ext>
            </a:extLst>
          </p:cNvPr>
          <p:cNvSpPr txBox="1"/>
          <p:nvPr/>
        </p:nvSpPr>
        <p:spPr>
          <a:xfrm>
            <a:off x="4234181" y="3634922"/>
            <a:ext cx="2864840" cy="3901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marL="0" marR="0" lvl="0" indent="0" defTabSz="68227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92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(Основной текст)"/>
                <a:sym typeface="Helvetica Neue"/>
              </a:rPr>
              <a:t>Знание правил и регламента</a:t>
            </a:r>
            <a:r>
              <a:rPr kumimoji="0" lang="en-US" sz="992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(Основной текст)"/>
                <a:sym typeface="Helvetica Neue"/>
              </a:rPr>
              <a:t> </a:t>
            </a:r>
            <a:r>
              <a:rPr kumimoji="0" lang="ru-RU" sz="992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(Основной текст)"/>
                <a:sym typeface="Helvetica Neue"/>
              </a:rPr>
              <a:t>выполнения работы («если </a:t>
            </a:r>
            <a:r>
              <a:rPr kumimoji="0" lang="ru-RU" sz="992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(Основной текст)"/>
              </a:rPr>
              <a:t>Х, </a:t>
            </a:r>
            <a:r>
              <a:rPr kumimoji="0" lang="ru-RU" sz="992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(Основной текст)"/>
                <a:sym typeface="Helvetica Neue"/>
              </a:rPr>
              <a:t>то </a:t>
            </a:r>
            <a:r>
              <a:rPr kumimoji="0" lang="en-US" sz="992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(Основной текст)"/>
                <a:sym typeface="Helvetica Neue"/>
              </a:rPr>
              <a:t>Y</a:t>
            </a:r>
            <a:r>
              <a:rPr kumimoji="0" lang="ru-RU" sz="992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(Основной текст)"/>
                <a:sym typeface="Helvetica Neue"/>
              </a:rPr>
              <a:t>»)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7D3B2D-32A8-4FD1-B3FA-F0C0E9AB257F}"/>
              </a:ext>
            </a:extLst>
          </p:cNvPr>
          <p:cNvSpPr txBox="1"/>
          <p:nvPr/>
        </p:nvSpPr>
        <p:spPr>
          <a:xfrm>
            <a:off x="474556" y="3760033"/>
            <a:ext cx="3836905" cy="237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1988" tIns="41988" rIns="41988" bIns="41988" numCol="1" spcCol="38100" rtlCol="0" anchor="ctr">
            <a:spAutoFit/>
          </a:bodyPr>
          <a:lstStyle/>
          <a:p>
            <a:pPr marL="0" marR="0" lvl="0" indent="0" defTabSz="68227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92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(Основной текст)"/>
                <a:sym typeface="Helvetica Neue"/>
              </a:rPr>
              <a:t>Понимание работы, возможных сложностей и отклонений</a:t>
            </a:r>
          </a:p>
        </p:txBody>
      </p:sp>
    </p:spTree>
    <p:extLst>
      <p:ext uri="{BB962C8B-B14F-4D97-AF65-F5344CB8AC3E}">
        <p14:creationId xmlns:p14="http://schemas.microsoft.com/office/powerpoint/2010/main" val="41955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510495" y="1070508"/>
          <a:ext cx="6538684" cy="243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Текст 1">
            <a:extLst>
              <a:ext uri="{FF2B5EF4-FFF2-40B4-BE49-F238E27FC236}">
                <a16:creationId xmlns:a16="http://schemas.microsoft.com/office/drawing/2014/main" id="{152D21EF-98DA-4BBF-A093-AFA152C0FD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387" y="331693"/>
            <a:ext cx="7200901" cy="411230"/>
          </a:xfrm>
        </p:spPr>
        <p:txBody>
          <a:bodyPr/>
          <a:lstStyle/>
          <a:p>
            <a:r>
              <a:rPr lang="ru-RU" sz="1100" dirty="0"/>
              <a:t>Компании мечтают в перспективе сменить баланс в обучении в сторону принципа Безопасность-</a:t>
            </a:r>
            <a:r>
              <a:rPr lang="en-US" sz="1100" dirty="0"/>
              <a:t>II </a:t>
            </a:r>
            <a:r>
              <a:rPr lang="ru-RU" sz="1100" dirty="0"/>
              <a:t>- учить думать, а не зубрить правила.</a:t>
            </a:r>
            <a:endParaRPr lang="ru-RU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5B84190-17C7-4C62-9201-CDF5939A0E1F}"/>
              </a:ext>
            </a:extLst>
          </p:cNvPr>
          <p:cNvGrpSpPr/>
          <p:nvPr/>
        </p:nvGrpSpPr>
        <p:grpSpPr>
          <a:xfrm>
            <a:off x="843609" y="3565907"/>
            <a:ext cx="6105832" cy="334616"/>
            <a:chOff x="784771" y="4734011"/>
            <a:chExt cx="7442481" cy="40483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827F09-D6FF-4F5B-92C8-CDAA5A167D05}"/>
                </a:ext>
              </a:extLst>
            </p:cNvPr>
            <p:cNvSpPr txBox="1"/>
            <p:nvPr/>
          </p:nvSpPr>
          <p:spPr>
            <a:xfrm>
              <a:off x="885964" y="4734011"/>
              <a:ext cx="1307521" cy="270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E4E762-E276-415C-94CB-33217192969F}"/>
                </a:ext>
              </a:extLst>
            </p:cNvPr>
            <p:cNvSpPr txBox="1"/>
            <p:nvPr/>
          </p:nvSpPr>
          <p:spPr>
            <a:xfrm>
              <a:off x="6519536" y="4734016"/>
              <a:ext cx="1307521" cy="270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F29330-D0B5-433E-BD80-3C89D4F2E542}"/>
                </a:ext>
              </a:extLst>
            </p:cNvPr>
            <p:cNvSpPr txBox="1"/>
            <p:nvPr/>
          </p:nvSpPr>
          <p:spPr>
            <a:xfrm>
              <a:off x="3549680" y="4734017"/>
              <a:ext cx="1307521" cy="270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1988" tIns="41988" rIns="41988" bIns="41988" numCol="1" spcCol="38100" rtlCol="0" anchor="ctr">
              <a:spAutoFit/>
            </a:bodyPr>
            <a:lstStyle/>
            <a:p>
              <a:pPr algn="ctr" defTabSz="682276" hangingPunct="0"/>
              <a:r>
                <a:rPr lang="ru-RU" sz="900" b="1" dirty="0">
                  <a:solidFill>
                    <a:schemeClr val="tx1">
                      <a:lumMod val="60000"/>
                      <a:lumOff val="40000"/>
                    </a:schemeClr>
                  </a:solidFill>
                  <a:ea typeface="Helvetica Neue"/>
                  <a:cs typeface="Helvetica Neue"/>
                  <a:sym typeface="Helvetica Neue"/>
                </a:rPr>
                <a:t>Б 1</a:t>
              </a:r>
            </a:p>
          </p:txBody>
        </p:sp>
        <p:sp>
          <p:nvSpPr>
            <p:cNvPr id="29" name="Стрелка: вправо 9">
              <a:extLst>
                <a:ext uri="{FF2B5EF4-FFF2-40B4-BE49-F238E27FC236}">
                  <a16:creationId xmlns:a16="http://schemas.microsoft.com/office/drawing/2014/main" id="{7AD80D6C-6F4A-4D94-887E-DFB93217ADE7}"/>
                </a:ext>
              </a:extLst>
            </p:cNvPr>
            <p:cNvSpPr/>
            <p:nvPr/>
          </p:nvSpPr>
          <p:spPr>
            <a:xfrm>
              <a:off x="6119342" y="4878192"/>
              <a:ext cx="2107910" cy="260657"/>
            </a:xfrm>
            <a:prstGeom prst="rightArrow">
              <a:avLst>
                <a:gd name="adj1" fmla="val 32382"/>
                <a:gd name="adj2" fmla="val 6624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D2E1E90-B9F9-4E6C-AF6F-AF31D4E3E392}"/>
                </a:ext>
              </a:extLst>
            </p:cNvPr>
            <p:cNvSpPr/>
            <p:nvPr/>
          </p:nvSpPr>
          <p:spPr>
            <a:xfrm>
              <a:off x="784771" y="4964966"/>
              <a:ext cx="1509906" cy="871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1719257-BDCD-4A1A-B2D8-B0E36F14B793}"/>
                </a:ext>
              </a:extLst>
            </p:cNvPr>
            <p:cNvSpPr/>
            <p:nvPr/>
          </p:nvSpPr>
          <p:spPr>
            <a:xfrm>
              <a:off x="2292179" y="4964966"/>
              <a:ext cx="3822523" cy="87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8" dirty="0" err="1"/>
            </a:p>
          </p:txBody>
        </p: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48EC065-2D84-4145-875A-4D235386C556}"/>
              </a:ext>
            </a:extLst>
          </p:cNvPr>
          <p:cNvSpPr/>
          <p:nvPr/>
        </p:nvSpPr>
        <p:spPr>
          <a:xfrm>
            <a:off x="0" y="116472"/>
            <a:ext cx="6044750" cy="1952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ru-RU" sz="900" dirty="0">
                <a:solidFill>
                  <a:schemeClr val="tx1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Принцип 4 . </a:t>
            </a:r>
            <a:r>
              <a:rPr lang="ru-RU" sz="9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Учи людей действовать безопасно, а не слепо следовать правилам  </a:t>
            </a:r>
            <a:endParaRPr lang="ru-RU" sz="900" b="0" i="0" u="none" strike="noStrike" cap="none" spc="0" baseline="0" dirty="0">
              <a:ln>
                <a:noFill/>
              </a:ln>
              <a:solidFill>
                <a:schemeClr val="tx1"/>
              </a:solidFill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BEFC7B-36CD-48F8-9A6D-04AD8AB2E395}"/>
              </a:ext>
            </a:extLst>
          </p:cNvPr>
          <p:cNvSpPr txBox="1"/>
          <p:nvPr/>
        </p:nvSpPr>
        <p:spPr>
          <a:xfrm>
            <a:off x="94392" y="3935110"/>
            <a:ext cx="437490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 anchorCtr="0">
            <a:noAutofit/>
          </a:bodyPr>
          <a:lstStyle/>
          <a:p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Стратегии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 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: что выбирают компании</a:t>
            </a:r>
            <a:endParaRPr lang="ru-RU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2BE909-EE5D-452E-A863-BCAE21576166}"/>
              </a:ext>
            </a:extLst>
          </p:cNvPr>
          <p:cNvSpPr txBox="1"/>
          <p:nvPr/>
        </p:nvSpPr>
        <p:spPr>
          <a:xfrm>
            <a:off x="1664919" y="947006"/>
            <a:ext cx="42298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9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Чему Ваша компания сейчас в большей степени учит людей? </a:t>
            </a:r>
          </a:p>
        </p:txBody>
      </p:sp>
    </p:spTree>
    <p:extLst>
      <p:ext uri="{BB962C8B-B14F-4D97-AF65-F5344CB8AC3E}">
        <p14:creationId xmlns:p14="http://schemas.microsoft.com/office/powerpoint/2010/main" val="33393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79387" y="708977"/>
          <a:ext cx="7200000" cy="1872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8000">
                  <a:extLst>
                    <a:ext uri="{9D8B030D-6E8A-4147-A177-3AD203B41FA5}">
                      <a16:colId xmlns:a16="http://schemas.microsoft.com/office/drawing/2014/main" val="97902444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19243686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185351673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Критерий</a:t>
                      </a: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Компании с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повышающимся 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/ неизменным уровнем травматизма</a:t>
                      </a:r>
                    </a:p>
                  </a:txBody>
                  <a:tcPr marL="75579" marR="75579" marT="37790" marB="377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Компании с </a:t>
                      </a:r>
                      <a:endParaRPr lang="ru-RU" sz="9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</a:rPr>
                        <a:t>понижающимся 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</a:rPr>
                        <a:t>уровнем травматизма</a:t>
                      </a:r>
                    </a:p>
                  </a:txBody>
                  <a:tcPr marL="75579" marR="75579" marT="37790" marB="377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2365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Анализ рабочих операций, произошедших без сбоев (ошибок, несчастных случаев)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является ключевым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источником информации для улучшения безопасности</a:t>
                      </a: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27%</a:t>
                      </a: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330158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Служба охраны труда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в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большей степени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тратит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время и силы на работу «в поле», для изучения того, как работа выполняется на самом деле – наблюдения, беседы без наказаний</a:t>
                      </a: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24%</a:t>
                      </a: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808599"/>
                  </a:ext>
                </a:extLst>
              </a:tr>
            </a:tbl>
          </a:graphicData>
        </a:graphic>
      </p:graphicFrame>
      <p:sp>
        <p:nvSpPr>
          <p:cNvPr id="2" name="Текст 1">
            <a:extLst>
              <a:ext uri="{FF2B5EF4-FFF2-40B4-BE49-F238E27FC236}">
                <a16:creationId xmlns:a16="http://schemas.microsoft.com/office/drawing/2014/main" id="{B7DAA6F6-BEC7-4DFD-BAD5-1E7EDD8F64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387" y="257153"/>
            <a:ext cx="6974082" cy="254178"/>
          </a:xfrm>
        </p:spPr>
        <p:txBody>
          <a:bodyPr/>
          <a:lstStyle/>
          <a:p>
            <a:r>
              <a:rPr lang="ru-RU" dirty="0"/>
              <a:t>Итоговые выводы </a:t>
            </a:r>
            <a:r>
              <a:rPr lang="ru-RU" dirty="0" smtClean="0"/>
              <a:t>исследования 2020 года и </a:t>
            </a:r>
            <a:r>
              <a:rPr lang="ru-RU" dirty="0"/>
              <a:t>неожиданные отличия компаний</a:t>
            </a:r>
          </a:p>
        </p:txBody>
      </p:sp>
      <p:sp>
        <p:nvSpPr>
          <p:cNvPr id="4" name="Овал 3"/>
          <p:cNvSpPr/>
          <p:nvPr/>
        </p:nvSpPr>
        <p:spPr>
          <a:xfrm>
            <a:off x="5355545" y="1723064"/>
            <a:ext cx="72000" cy="72000"/>
          </a:xfrm>
          <a:prstGeom prst="ellipse">
            <a:avLst/>
          </a:prstGeom>
          <a:solidFill>
            <a:srgbClr val="D8294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505307" y="1705064"/>
            <a:ext cx="108000" cy="108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355545" y="2266921"/>
            <a:ext cx="72000" cy="72000"/>
          </a:xfrm>
          <a:prstGeom prst="ellipse">
            <a:avLst/>
          </a:prstGeom>
          <a:solidFill>
            <a:srgbClr val="D8294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505307" y="2253795"/>
            <a:ext cx="108000" cy="108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11CDF5-6234-4DA0-B7BC-EFB5CDDE0196}"/>
              </a:ext>
            </a:extLst>
          </p:cNvPr>
          <p:cNvSpPr txBox="1"/>
          <p:nvPr/>
        </p:nvSpPr>
        <p:spPr>
          <a:xfrm>
            <a:off x="876131" y="3062593"/>
            <a:ext cx="6230689" cy="53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0" rIns="36000" bIns="0" numCol="1" spcCol="38100" rtlCol="0" anchor="t" anchorCtr="0">
            <a:noAutofit/>
          </a:bodyPr>
          <a:lstStyle/>
          <a:p>
            <a:pPr defTabSz="682276" hangingPunct="0"/>
            <a:r>
              <a:rPr lang="ru-RU" sz="1400" b="1" dirty="0">
                <a:solidFill>
                  <a:schemeClr val="accent1"/>
                </a:solidFill>
              </a:rPr>
              <a:t>7-мь компаний из 10-ти «лучших»</a:t>
            </a:r>
            <a:r>
              <a:rPr lang="ru-RU" sz="1400" b="1" dirty="0">
                <a:solidFill>
                  <a:schemeClr val="accent1"/>
                </a:solidFill>
                <a:sym typeface="Helvetica Neue"/>
              </a:rPr>
              <a:t> </a:t>
            </a:r>
            <a:r>
              <a:rPr lang="ru-RU" sz="1400" dirty="0"/>
              <a:t>связывает своё будущее с реализацией принципов стратегии Безопасность </a:t>
            </a:r>
            <a:r>
              <a:rPr lang="en-US" sz="1400" dirty="0"/>
              <a:t>II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3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71CF86FD-3F1A-4FED-A2AB-101D50EDE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320375"/>
              </p:ext>
            </p:extLst>
          </p:nvPr>
        </p:nvGraphicFramePr>
        <p:xfrm>
          <a:off x="215603" y="460727"/>
          <a:ext cx="7200900" cy="3285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3640756215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03941792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08410126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bg1"/>
                          </a:solidFill>
                        </a:rPr>
                        <a:t>БЕЗОПАСНОСТЬ</a:t>
                      </a:r>
                      <a:r>
                        <a:rPr lang="ru-RU" sz="900" b="1" baseline="0" dirty="0">
                          <a:solidFill>
                            <a:schemeClr val="bg1"/>
                          </a:solidFill>
                        </a:rPr>
                        <a:t> -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</a:rPr>
                        <a:t> 0</a:t>
                      </a: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БЕЗОПАСНОСТЬ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-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900" b="1" baseline="0" dirty="0">
                          <a:solidFill>
                            <a:schemeClr val="bg1"/>
                          </a:solidFill>
                        </a:rPr>
                        <a:t>I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75579" marR="75579" marT="37790" marB="377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БЕЗОПАСНОСТЬ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 -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900" b="1" baseline="0" dirty="0">
                          <a:solidFill>
                            <a:schemeClr val="bg1"/>
                          </a:solidFill>
                        </a:rPr>
                        <a:t>II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75579" marR="75579" marT="37790" marB="377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2636"/>
                  </a:ext>
                </a:extLst>
              </a:tr>
              <a:tr h="513964"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/>
                        <a:t>Расследуй</a:t>
                      </a:r>
                      <a:r>
                        <a:rPr lang="ru-RU" sz="900" b="0" baseline="0" dirty="0" smtClean="0"/>
                        <a:t> </a:t>
                      </a:r>
                      <a:r>
                        <a:rPr lang="ru-RU" sz="900" b="0" baseline="0" dirty="0"/>
                        <a:t>только то, что требует законодательство</a:t>
                      </a:r>
                      <a:endParaRPr lang="ru-RU" sz="900" b="0" dirty="0"/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Расследуй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каждое неблагоприятное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событие/случай</a:t>
                      </a:r>
                      <a:endParaRPr lang="ru-RU" sz="9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Учись на опыте операций, завершившихся без происшествий и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сбоев, которые повлекли в том числе ущерб здоровью</a:t>
                      </a:r>
                      <a:endParaRPr lang="ru-RU" sz="9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5020832"/>
                  </a:ext>
                </a:extLst>
              </a:tr>
              <a:tr h="541982"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Организуй </a:t>
                      </a:r>
                      <a:r>
                        <a:rPr lang="ru-RU" sz="900" b="0" dirty="0"/>
                        <a:t>проведение работ в соответствии </a:t>
                      </a:r>
                      <a:r>
                        <a:rPr lang="ru-RU" sz="900" b="0" baseline="0" dirty="0"/>
                        <a:t>законодательным требованиям</a:t>
                      </a:r>
                      <a:endParaRPr lang="ru-RU" sz="900" b="0" dirty="0"/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Организуй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контроль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проведения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работ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и выявляй нарушения/ отклонения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от регламента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6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Анализируй, как работа идет на самом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деле </a:t>
                      </a: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и упрощай процессы, делая безопасную работу естественной</a:t>
                      </a:r>
                    </a:p>
                    <a:p>
                      <a:pPr algn="l"/>
                      <a:endParaRPr lang="ru-RU" sz="9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116799"/>
                  </a:ext>
                </a:extLst>
              </a:tr>
              <a:tr h="468358"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Полагайся на личный опыт и мастерство работников и не контролируй каждый шаг, только</a:t>
                      </a:r>
                      <a:r>
                        <a:rPr lang="ru-RU" sz="900" b="0" baseline="0" dirty="0" smtClean="0"/>
                        <a:t> там, где этого требует законодательство</a:t>
                      </a:r>
                      <a:r>
                        <a:rPr lang="ru-RU" sz="900" b="0" dirty="0" smtClean="0"/>
                        <a:t> </a:t>
                      </a:r>
                      <a:endParaRPr lang="ru-RU" sz="900" b="0" dirty="0"/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Искореняй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нарушения.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Применяй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меры воздействия к работникам, которые допускают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ошибки</a:t>
                      </a:r>
                      <a:endParaRPr lang="ru-RU" sz="9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66837" rtl="0" eaLnBrk="1" latinLnBrk="0" hangingPunct="1"/>
                      <a:r>
                        <a:rPr lang="ru-RU" sz="9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Люди всегда будут ошибаться. Не нужно бороться с ошибками – важнее их видеть, они дают возможность учиться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9287883"/>
                  </a:ext>
                </a:extLst>
              </a:tr>
              <a:tr h="468358"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Проводи </a:t>
                      </a:r>
                      <a:r>
                        <a:rPr lang="ru-RU" sz="900" b="0" dirty="0"/>
                        <a:t>обучение работников</a:t>
                      </a:r>
                      <a:r>
                        <a:rPr lang="ru-RU" sz="900" b="0" baseline="0" dirty="0"/>
                        <a:t> </a:t>
                      </a:r>
                      <a:r>
                        <a:rPr lang="ru-RU" sz="900" b="0" dirty="0"/>
                        <a:t>в соответствии с требованиями законодательства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Проводи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обучение работников, как следовать требованиям безопасности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Учи людей действовать безопасно, а не слепо следовать правилам  </a:t>
                      </a:r>
                      <a:endParaRPr lang="ru-RU" sz="9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44407"/>
                  </a:ext>
                </a:extLst>
              </a:tr>
              <a:tr h="468358">
                <a:tc>
                  <a:txBody>
                    <a:bodyPr/>
                    <a:lstStyle/>
                    <a:p>
                      <a:pPr marL="0" algn="l" defTabSz="566837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Цели в области безопасности – не получить штрафов от проверяющих </a:t>
                      </a: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органов</a:t>
                      </a:r>
                      <a:endParaRPr lang="ru-RU" sz="9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65" marR="75565" marT="71755" marB="381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66837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Нулевой травматизм – основная цель </a:t>
                      </a: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усилий </a:t>
                      </a:r>
                      <a:r>
                        <a:rPr lang="ru-RU" sz="9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(важно снизить число ошибок и отклонений от правил до минимума</a:t>
                      </a: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9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65" marR="75565" marT="71755" marB="381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66837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 ????</a:t>
                      </a:r>
                      <a:endParaRPr lang="ru-RU" sz="9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65" marR="75565" marT="71755" marB="381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401458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7B69C7-A65D-4979-9DD2-942764F6D394}"/>
              </a:ext>
            </a:extLst>
          </p:cNvPr>
          <p:cNvSpPr/>
          <p:nvPr/>
        </p:nvSpPr>
        <p:spPr>
          <a:xfrm>
            <a:off x="0" y="116472"/>
            <a:ext cx="2979174" cy="1952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hangingPunct="1"/>
            <a:r>
              <a:rPr lang="ru-RU" sz="900" dirty="0">
                <a:solidFill>
                  <a:schemeClr val="tx1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Сравнительный анализ принципов Безопасности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44C6DB-06D0-4180-8DDD-CBDFEB8A9A12}"/>
              </a:ext>
            </a:extLst>
          </p:cNvPr>
          <p:cNvSpPr txBox="1"/>
          <p:nvPr/>
        </p:nvSpPr>
        <p:spPr>
          <a:xfrm>
            <a:off x="94392" y="3935110"/>
            <a:ext cx="437490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 anchorCtr="0">
            <a:noAutofit/>
          </a:bodyPr>
          <a:lstStyle/>
          <a:p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Стратегии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 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: что выбирают компании</a:t>
            </a:r>
            <a:endParaRPr lang="ru-RU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" name="Рисунок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r="11725"/>
          <a:stretch>
            <a:fillRect/>
          </a:stretch>
        </p:blipFill>
        <p:spPr/>
      </p:pic>
      <p:sp>
        <p:nvSpPr>
          <p:cNvPr id="18" name="Заголовок 27"/>
          <p:cNvSpPr txBox="1">
            <a:spLocks/>
          </p:cNvSpPr>
          <p:nvPr/>
        </p:nvSpPr>
        <p:spPr>
          <a:xfrm>
            <a:off x="334843" y="1477704"/>
            <a:ext cx="3444612" cy="782100"/>
          </a:xfrm>
          <a:prstGeom prst="rect">
            <a:avLst/>
          </a:prstGeom>
        </p:spPr>
        <p:txBody>
          <a:bodyPr lIns="75552" tIns="37776" rIns="75552" bIns="37776" anchor="ctr"/>
          <a:lstStyle/>
          <a:p>
            <a:pPr defTabSz="497350">
              <a:lnSpc>
                <a:spcPts val="2149"/>
              </a:lnSpc>
              <a:defRPr/>
            </a:pPr>
            <a:r>
              <a:rPr lang="ru-RU" sz="1579" dirty="0">
                <a:solidFill>
                  <a:srgbClr val="FFFFFF"/>
                </a:solidFill>
                <a:latin typeface="Tahoma"/>
              </a:rPr>
              <a:t>КЕЙС </a:t>
            </a:r>
            <a:r>
              <a:rPr lang="ru-RU" sz="1579" dirty="0" smtClean="0">
                <a:solidFill>
                  <a:srgbClr val="FFFFFF"/>
                </a:solidFill>
                <a:latin typeface="Tahoma"/>
              </a:rPr>
              <a:t>1 </a:t>
            </a:r>
            <a:endParaRPr lang="ru-RU" sz="1579" dirty="0">
              <a:solidFill>
                <a:srgbClr val="FFFFFF"/>
              </a:solidFill>
              <a:latin typeface="Tahoma"/>
            </a:endParaRPr>
          </a:p>
          <a:p>
            <a:pPr defTabSz="497350">
              <a:lnSpc>
                <a:spcPts val="2149"/>
              </a:lnSpc>
              <a:defRPr/>
            </a:pPr>
            <a:endParaRPr lang="ru-RU" sz="1579" dirty="0">
              <a:solidFill>
                <a:srgbClr val="FFFFFF"/>
              </a:solidFill>
              <a:latin typeface="Tahoma"/>
            </a:endParaRPr>
          </a:p>
          <a:p>
            <a:pPr defTabSz="497350">
              <a:lnSpc>
                <a:spcPts val="2149"/>
              </a:lnSpc>
              <a:defRPr/>
            </a:pPr>
            <a:r>
              <a:rPr lang="ru-RU" sz="1579" dirty="0">
                <a:solidFill>
                  <a:srgbClr val="FFFFFF"/>
                </a:solidFill>
                <a:latin typeface="Tahoma"/>
                <a:sym typeface="Helvetica Neue Medium"/>
              </a:rPr>
              <a:t>Формирование культуры открытости и доверия на предприятии</a:t>
            </a:r>
          </a:p>
          <a:p>
            <a:pPr defTabSz="497350">
              <a:lnSpc>
                <a:spcPts val="2149"/>
              </a:lnSpc>
              <a:defRPr/>
            </a:pPr>
            <a:r>
              <a:rPr lang="ru-RU" sz="1579" dirty="0">
                <a:solidFill>
                  <a:srgbClr val="FFFFFF"/>
                </a:solidFill>
                <a:latin typeface="Tahoma"/>
                <a:sym typeface="Helvetica Neue Medium"/>
              </a:rPr>
              <a:t>(боремся с замалчиванием и сокрытиями)</a:t>
            </a:r>
            <a:endParaRPr lang="ru-RU" sz="1480" b="1" kern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Helvetica Neue Medium"/>
            </a:endParaRPr>
          </a:p>
        </p:txBody>
      </p:sp>
      <p:grpSp>
        <p:nvGrpSpPr>
          <p:cNvPr id="25" name="Group 432"/>
          <p:cNvGrpSpPr/>
          <p:nvPr/>
        </p:nvGrpSpPr>
        <p:grpSpPr>
          <a:xfrm>
            <a:off x="4862750" y="1358599"/>
            <a:ext cx="1174000" cy="1169132"/>
            <a:chOff x="1319213" y="2024063"/>
            <a:chExt cx="382587" cy="381000"/>
          </a:xfrm>
          <a:solidFill>
            <a:schemeClr val="bg1">
              <a:alpha val="9000"/>
            </a:schemeClr>
          </a:solidFill>
        </p:grpSpPr>
        <p:sp>
          <p:nvSpPr>
            <p:cNvPr id="26" name="Freeform 261"/>
            <p:cNvSpPr>
              <a:spLocks/>
            </p:cNvSpPr>
            <p:nvPr/>
          </p:nvSpPr>
          <p:spPr bwMode="auto">
            <a:xfrm>
              <a:off x="1423988" y="2024063"/>
              <a:ext cx="171450" cy="176212"/>
            </a:xfrm>
            <a:custGeom>
              <a:avLst/>
              <a:gdLst>
                <a:gd name="T0" fmla="*/ 755 w 1510"/>
                <a:gd name="T1" fmla="*/ 0 h 1548"/>
                <a:gd name="T2" fmla="*/ 988 w 1510"/>
                <a:gd name="T3" fmla="*/ 509 h 1548"/>
                <a:gd name="T4" fmla="*/ 1510 w 1510"/>
                <a:gd name="T5" fmla="*/ 590 h 1548"/>
                <a:gd name="T6" fmla="*/ 1133 w 1510"/>
                <a:gd name="T7" fmla="*/ 988 h 1548"/>
                <a:gd name="T8" fmla="*/ 1221 w 1510"/>
                <a:gd name="T9" fmla="*/ 1548 h 1548"/>
                <a:gd name="T10" fmla="*/ 755 w 1510"/>
                <a:gd name="T11" fmla="*/ 1283 h 1548"/>
                <a:gd name="T12" fmla="*/ 290 w 1510"/>
                <a:gd name="T13" fmla="*/ 1548 h 1548"/>
                <a:gd name="T14" fmla="*/ 378 w 1510"/>
                <a:gd name="T15" fmla="*/ 988 h 1548"/>
                <a:gd name="T16" fmla="*/ 0 w 1510"/>
                <a:gd name="T17" fmla="*/ 590 h 1548"/>
                <a:gd name="T18" fmla="*/ 523 w 1510"/>
                <a:gd name="T19" fmla="*/ 509 h 1548"/>
                <a:gd name="T20" fmla="*/ 755 w 1510"/>
                <a:gd name="T21" fmla="*/ 0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0" h="1548">
                  <a:moveTo>
                    <a:pt x="755" y="0"/>
                  </a:moveTo>
                  <a:lnTo>
                    <a:pt x="988" y="509"/>
                  </a:lnTo>
                  <a:lnTo>
                    <a:pt x="1510" y="590"/>
                  </a:lnTo>
                  <a:lnTo>
                    <a:pt x="1133" y="988"/>
                  </a:lnTo>
                  <a:lnTo>
                    <a:pt x="1221" y="1548"/>
                  </a:lnTo>
                  <a:lnTo>
                    <a:pt x="755" y="1283"/>
                  </a:lnTo>
                  <a:lnTo>
                    <a:pt x="290" y="1548"/>
                  </a:lnTo>
                  <a:lnTo>
                    <a:pt x="378" y="988"/>
                  </a:lnTo>
                  <a:lnTo>
                    <a:pt x="0" y="590"/>
                  </a:lnTo>
                  <a:lnTo>
                    <a:pt x="523" y="509"/>
                  </a:lnTo>
                  <a:lnTo>
                    <a:pt x="7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5122" tIns="22561" rIns="45122" bIns="22561" numCol="1" anchor="t" anchorCtr="0" compatLnSpc="1">
              <a:prstTxWarp prst="textNoShape">
                <a:avLst/>
              </a:prstTxWarp>
            </a:bodyPr>
            <a:lstStyle/>
            <a:p>
              <a:pPr defTabSz="497350">
                <a:defRPr/>
              </a:pPr>
              <a:endParaRPr lang="en-US" sz="584">
                <a:solidFill>
                  <a:srgbClr val="2F343C"/>
                </a:solidFill>
                <a:latin typeface="Tahoma"/>
              </a:endParaRPr>
            </a:p>
          </p:txBody>
        </p:sp>
        <p:sp>
          <p:nvSpPr>
            <p:cNvPr id="27" name="Freeform 262"/>
            <p:cNvSpPr>
              <a:spLocks/>
            </p:cNvSpPr>
            <p:nvPr/>
          </p:nvSpPr>
          <p:spPr bwMode="auto">
            <a:xfrm>
              <a:off x="1530350" y="2230438"/>
              <a:ext cx="171450" cy="174625"/>
            </a:xfrm>
            <a:custGeom>
              <a:avLst/>
              <a:gdLst>
                <a:gd name="T0" fmla="*/ 754 w 1509"/>
                <a:gd name="T1" fmla="*/ 0 h 1549"/>
                <a:gd name="T2" fmla="*/ 987 w 1509"/>
                <a:gd name="T3" fmla="*/ 510 h 1549"/>
                <a:gd name="T4" fmla="*/ 1509 w 1509"/>
                <a:gd name="T5" fmla="*/ 593 h 1549"/>
                <a:gd name="T6" fmla="*/ 1132 w 1509"/>
                <a:gd name="T7" fmla="*/ 988 h 1549"/>
                <a:gd name="T8" fmla="*/ 1220 w 1509"/>
                <a:gd name="T9" fmla="*/ 1549 h 1549"/>
                <a:gd name="T10" fmla="*/ 754 w 1509"/>
                <a:gd name="T11" fmla="*/ 1284 h 1549"/>
                <a:gd name="T12" fmla="*/ 289 w 1509"/>
                <a:gd name="T13" fmla="*/ 1549 h 1549"/>
                <a:gd name="T14" fmla="*/ 377 w 1509"/>
                <a:gd name="T15" fmla="*/ 988 h 1549"/>
                <a:gd name="T16" fmla="*/ 0 w 1509"/>
                <a:gd name="T17" fmla="*/ 593 h 1549"/>
                <a:gd name="T18" fmla="*/ 522 w 1509"/>
                <a:gd name="T19" fmla="*/ 510 h 1549"/>
                <a:gd name="T20" fmla="*/ 754 w 1509"/>
                <a:gd name="T21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9" h="1549">
                  <a:moveTo>
                    <a:pt x="754" y="0"/>
                  </a:moveTo>
                  <a:lnTo>
                    <a:pt x="987" y="510"/>
                  </a:lnTo>
                  <a:lnTo>
                    <a:pt x="1509" y="593"/>
                  </a:lnTo>
                  <a:lnTo>
                    <a:pt x="1132" y="988"/>
                  </a:lnTo>
                  <a:lnTo>
                    <a:pt x="1220" y="1549"/>
                  </a:lnTo>
                  <a:lnTo>
                    <a:pt x="754" y="1284"/>
                  </a:lnTo>
                  <a:lnTo>
                    <a:pt x="289" y="1549"/>
                  </a:lnTo>
                  <a:lnTo>
                    <a:pt x="377" y="988"/>
                  </a:lnTo>
                  <a:lnTo>
                    <a:pt x="0" y="593"/>
                  </a:lnTo>
                  <a:lnTo>
                    <a:pt x="522" y="510"/>
                  </a:lnTo>
                  <a:lnTo>
                    <a:pt x="7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5122" tIns="22561" rIns="45122" bIns="22561" numCol="1" anchor="t" anchorCtr="0" compatLnSpc="1">
              <a:prstTxWarp prst="textNoShape">
                <a:avLst/>
              </a:prstTxWarp>
            </a:bodyPr>
            <a:lstStyle/>
            <a:p>
              <a:pPr defTabSz="497350">
                <a:defRPr/>
              </a:pPr>
              <a:endParaRPr lang="en-US" sz="584">
                <a:solidFill>
                  <a:srgbClr val="2F343C"/>
                </a:solidFill>
                <a:latin typeface="Tahoma"/>
              </a:endParaRPr>
            </a:p>
          </p:txBody>
        </p:sp>
        <p:sp>
          <p:nvSpPr>
            <p:cNvPr id="28" name="Freeform 263"/>
            <p:cNvSpPr>
              <a:spLocks/>
            </p:cNvSpPr>
            <p:nvPr/>
          </p:nvSpPr>
          <p:spPr bwMode="auto">
            <a:xfrm>
              <a:off x="1319213" y="2230438"/>
              <a:ext cx="171450" cy="174625"/>
            </a:xfrm>
            <a:custGeom>
              <a:avLst/>
              <a:gdLst>
                <a:gd name="T0" fmla="*/ 755 w 1510"/>
                <a:gd name="T1" fmla="*/ 0 h 1549"/>
                <a:gd name="T2" fmla="*/ 987 w 1510"/>
                <a:gd name="T3" fmla="*/ 510 h 1549"/>
                <a:gd name="T4" fmla="*/ 1510 w 1510"/>
                <a:gd name="T5" fmla="*/ 593 h 1549"/>
                <a:gd name="T6" fmla="*/ 1133 w 1510"/>
                <a:gd name="T7" fmla="*/ 988 h 1549"/>
                <a:gd name="T8" fmla="*/ 1221 w 1510"/>
                <a:gd name="T9" fmla="*/ 1549 h 1549"/>
                <a:gd name="T10" fmla="*/ 755 w 1510"/>
                <a:gd name="T11" fmla="*/ 1284 h 1549"/>
                <a:gd name="T12" fmla="*/ 289 w 1510"/>
                <a:gd name="T13" fmla="*/ 1549 h 1549"/>
                <a:gd name="T14" fmla="*/ 377 w 1510"/>
                <a:gd name="T15" fmla="*/ 988 h 1549"/>
                <a:gd name="T16" fmla="*/ 0 w 1510"/>
                <a:gd name="T17" fmla="*/ 593 h 1549"/>
                <a:gd name="T18" fmla="*/ 522 w 1510"/>
                <a:gd name="T19" fmla="*/ 510 h 1549"/>
                <a:gd name="T20" fmla="*/ 755 w 1510"/>
                <a:gd name="T21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0" h="1549">
                  <a:moveTo>
                    <a:pt x="755" y="0"/>
                  </a:moveTo>
                  <a:lnTo>
                    <a:pt x="987" y="510"/>
                  </a:lnTo>
                  <a:lnTo>
                    <a:pt x="1510" y="593"/>
                  </a:lnTo>
                  <a:lnTo>
                    <a:pt x="1133" y="988"/>
                  </a:lnTo>
                  <a:lnTo>
                    <a:pt x="1221" y="1549"/>
                  </a:lnTo>
                  <a:lnTo>
                    <a:pt x="755" y="1284"/>
                  </a:lnTo>
                  <a:lnTo>
                    <a:pt x="289" y="1549"/>
                  </a:lnTo>
                  <a:lnTo>
                    <a:pt x="377" y="988"/>
                  </a:lnTo>
                  <a:lnTo>
                    <a:pt x="0" y="593"/>
                  </a:lnTo>
                  <a:lnTo>
                    <a:pt x="522" y="510"/>
                  </a:lnTo>
                  <a:lnTo>
                    <a:pt x="7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5122" tIns="22561" rIns="45122" bIns="22561" numCol="1" anchor="t" anchorCtr="0" compatLnSpc="1">
              <a:prstTxWarp prst="textNoShape">
                <a:avLst/>
              </a:prstTxWarp>
            </a:bodyPr>
            <a:lstStyle/>
            <a:p>
              <a:pPr defTabSz="497350">
                <a:defRPr/>
              </a:pPr>
              <a:endParaRPr lang="en-US" sz="584">
                <a:solidFill>
                  <a:srgbClr val="2F343C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581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Основные барьеры в развитии культуры доверия</a:t>
            </a:r>
          </a:p>
        </p:txBody>
      </p:sp>
      <p:sp>
        <p:nvSpPr>
          <p:cNvPr id="94" name="Правая фигурная скобка 93"/>
          <p:cNvSpPr/>
          <p:nvPr/>
        </p:nvSpPr>
        <p:spPr>
          <a:xfrm rot="5400000">
            <a:off x="1893587" y="2401766"/>
            <a:ext cx="203116" cy="2623029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lIns="64660" tIns="32330" rIns="64660" bIns="3233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16" b="0" i="0" u="none" strike="noStrike" kern="1200" cap="none" spc="0" normalizeH="0" baseline="0" noProof="0">
              <a:ln>
                <a:noFill/>
              </a:ln>
              <a:solidFill>
                <a:srgbClr val="2F343C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95" name="TextBox 94"/>
          <p:cNvSpPr txBox="1"/>
          <p:nvPr/>
        </p:nvSpPr>
        <p:spPr>
          <a:xfrm rot="16200000">
            <a:off x="-757962" y="1602375"/>
            <a:ext cx="1883718" cy="198854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Уровни управления</a:t>
            </a:r>
          </a:p>
        </p:txBody>
      </p:sp>
      <p:grpSp>
        <p:nvGrpSpPr>
          <p:cNvPr id="96" name="Group 69"/>
          <p:cNvGrpSpPr>
            <a:grpSpLocks/>
          </p:cNvGrpSpPr>
          <p:nvPr/>
        </p:nvGrpSpPr>
        <p:grpSpPr bwMode="auto">
          <a:xfrm>
            <a:off x="1619708" y="759944"/>
            <a:ext cx="201082" cy="461344"/>
            <a:chOff x="1656" y="301"/>
            <a:chExt cx="293" cy="1462"/>
          </a:xfrm>
          <a:solidFill>
            <a:schemeClr val="accent6"/>
          </a:solidFill>
        </p:grpSpPr>
        <p:sp>
          <p:nvSpPr>
            <p:cNvPr id="181" name="Freeform 67"/>
            <p:cNvSpPr>
              <a:spLocks/>
            </p:cNvSpPr>
            <p:nvPr/>
          </p:nvSpPr>
          <p:spPr bwMode="auto">
            <a:xfrm>
              <a:off x="1656" y="301"/>
              <a:ext cx="293" cy="1462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293" y="1462"/>
                </a:cxn>
                <a:cxn ang="0">
                  <a:pos x="293" y="0"/>
                </a:cxn>
                <a:cxn ang="0">
                  <a:pos x="0" y="1462"/>
                </a:cxn>
              </a:cxnLst>
              <a:rect l="0" t="0" r="r" b="b"/>
              <a:pathLst>
                <a:path w="293" h="1462">
                  <a:moveTo>
                    <a:pt x="0" y="1462"/>
                  </a:moveTo>
                  <a:lnTo>
                    <a:pt x="293" y="1462"/>
                  </a:lnTo>
                  <a:lnTo>
                    <a:pt x="293" y="0"/>
                  </a:lnTo>
                  <a:lnTo>
                    <a:pt x="0" y="14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82" name="Freeform 68"/>
            <p:cNvSpPr>
              <a:spLocks/>
            </p:cNvSpPr>
            <p:nvPr/>
          </p:nvSpPr>
          <p:spPr bwMode="auto">
            <a:xfrm>
              <a:off x="1656" y="301"/>
              <a:ext cx="293" cy="1462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293" y="1462"/>
                </a:cxn>
                <a:cxn ang="0">
                  <a:pos x="293" y="0"/>
                </a:cxn>
                <a:cxn ang="0">
                  <a:pos x="0" y="1462"/>
                </a:cxn>
              </a:cxnLst>
              <a:rect l="0" t="0" r="r" b="b"/>
              <a:pathLst>
                <a:path w="293" h="1462">
                  <a:moveTo>
                    <a:pt x="0" y="1462"/>
                  </a:moveTo>
                  <a:lnTo>
                    <a:pt x="293" y="1462"/>
                  </a:lnTo>
                  <a:lnTo>
                    <a:pt x="293" y="0"/>
                  </a:lnTo>
                  <a:lnTo>
                    <a:pt x="0" y="1462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97" name="Group 75"/>
          <p:cNvGrpSpPr>
            <a:grpSpLocks/>
          </p:cNvGrpSpPr>
          <p:nvPr/>
        </p:nvGrpSpPr>
        <p:grpSpPr bwMode="auto">
          <a:xfrm>
            <a:off x="1443149" y="1222744"/>
            <a:ext cx="287310" cy="370822"/>
            <a:chOff x="779" y="1763"/>
            <a:chExt cx="877" cy="129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9" name="Freeform 73"/>
            <p:cNvSpPr>
              <a:spLocks/>
            </p:cNvSpPr>
            <p:nvPr/>
          </p:nvSpPr>
          <p:spPr bwMode="auto">
            <a:xfrm>
              <a:off x="779" y="1763"/>
              <a:ext cx="877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626" y="1295"/>
                </a:cxn>
                <a:cxn ang="0">
                  <a:pos x="877" y="0"/>
                </a:cxn>
                <a:cxn ang="0">
                  <a:pos x="543" y="0"/>
                </a:cxn>
                <a:cxn ang="0">
                  <a:pos x="0" y="1295"/>
                </a:cxn>
              </a:cxnLst>
              <a:rect l="0" t="0" r="r" b="b"/>
              <a:pathLst>
                <a:path w="877" h="1295">
                  <a:moveTo>
                    <a:pt x="0" y="1295"/>
                  </a:moveTo>
                  <a:lnTo>
                    <a:pt x="626" y="1295"/>
                  </a:lnTo>
                  <a:lnTo>
                    <a:pt x="877" y="0"/>
                  </a:lnTo>
                  <a:lnTo>
                    <a:pt x="543" y="0"/>
                  </a:lnTo>
                  <a:lnTo>
                    <a:pt x="0" y="12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80" name="Freeform 74"/>
            <p:cNvSpPr>
              <a:spLocks/>
            </p:cNvSpPr>
            <p:nvPr/>
          </p:nvSpPr>
          <p:spPr bwMode="auto">
            <a:xfrm>
              <a:off x="779" y="1763"/>
              <a:ext cx="877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626" y="1295"/>
                </a:cxn>
                <a:cxn ang="0">
                  <a:pos x="877" y="0"/>
                </a:cxn>
                <a:cxn ang="0">
                  <a:pos x="543" y="0"/>
                </a:cxn>
                <a:cxn ang="0">
                  <a:pos x="0" y="1295"/>
                </a:cxn>
              </a:cxnLst>
              <a:rect l="0" t="0" r="r" b="b"/>
              <a:pathLst>
                <a:path w="877" h="1295">
                  <a:moveTo>
                    <a:pt x="0" y="1295"/>
                  </a:moveTo>
                  <a:lnTo>
                    <a:pt x="626" y="1295"/>
                  </a:lnTo>
                  <a:lnTo>
                    <a:pt x="877" y="0"/>
                  </a:lnTo>
                  <a:lnTo>
                    <a:pt x="543" y="0"/>
                  </a:lnTo>
                  <a:lnTo>
                    <a:pt x="0" y="1295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98" name="Group 78"/>
          <p:cNvGrpSpPr>
            <a:grpSpLocks/>
          </p:cNvGrpSpPr>
          <p:nvPr/>
        </p:nvGrpSpPr>
        <p:grpSpPr bwMode="auto">
          <a:xfrm>
            <a:off x="1642161" y="1222744"/>
            <a:ext cx="178217" cy="370822"/>
            <a:chOff x="1405" y="1763"/>
            <a:chExt cx="544" cy="129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7" name="Freeform 76"/>
            <p:cNvSpPr>
              <a:spLocks/>
            </p:cNvSpPr>
            <p:nvPr/>
          </p:nvSpPr>
          <p:spPr bwMode="auto">
            <a:xfrm>
              <a:off x="1405" y="1763"/>
              <a:ext cx="544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544" y="1295"/>
                </a:cxn>
                <a:cxn ang="0">
                  <a:pos x="544" y="0"/>
                </a:cxn>
                <a:cxn ang="0">
                  <a:pos x="251" y="0"/>
                </a:cxn>
                <a:cxn ang="0">
                  <a:pos x="0" y="1295"/>
                </a:cxn>
              </a:cxnLst>
              <a:rect l="0" t="0" r="r" b="b"/>
              <a:pathLst>
                <a:path w="544" h="1295">
                  <a:moveTo>
                    <a:pt x="0" y="1295"/>
                  </a:moveTo>
                  <a:lnTo>
                    <a:pt x="544" y="1295"/>
                  </a:lnTo>
                  <a:lnTo>
                    <a:pt x="544" y="0"/>
                  </a:lnTo>
                  <a:lnTo>
                    <a:pt x="251" y="0"/>
                  </a:lnTo>
                  <a:lnTo>
                    <a:pt x="0" y="12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78" name="Freeform 77"/>
            <p:cNvSpPr>
              <a:spLocks/>
            </p:cNvSpPr>
            <p:nvPr/>
          </p:nvSpPr>
          <p:spPr bwMode="auto">
            <a:xfrm>
              <a:off x="1405" y="1763"/>
              <a:ext cx="544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544" y="1295"/>
                </a:cxn>
                <a:cxn ang="0">
                  <a:pos x="544" y="0"/>
                </a:cxn>
                <a:cxn ang="0">
                  <a:pos x="251" y="0"/>
                </a:cxn>
                <a:cxn ang="0">
                  <a:pos x="0" y="1295"/>
                </a:cxn>
              </a:cxnLst>
              <a:rect l="0" t="0" r="r" b="b"/>
              <a:pathLst>
                <a:path w="544" h="1295">
                  <a:moveTo>
                    <a:pt x="0" y="1295"/>
                  </a:moveTo>
                  <a:lnTo>
                    <a:pt x="544" y="1295"/>
                  </a:lnTo>
                  <a:lnTo>
                    <a:pt x="544" y="0"/>
                  </a:lnTo>
                  <a:lnTo>
                    <a:pt x="251" y="0"/>
                  </a:lnTo>
                  <a:lnTo>
                    <a:pt x="0" y="1295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23" name="Group 87"/>
          <p:cNvGrpSpPr>
            <a:grpSpLocks/>
          </p:cNvGrpSpPr>
          <p:nvPr/>
        </p:nvGrpSpPr>
        <p:grpSpPr bwMode="auto">
          <a:xfrm>
            <a:off x="1823542" y="759943"/>
            <a:ext cx="202092" cy="461344"/>
            <a:chOff x="1948" y="301"/>
            <a:chExt cx="292" cy="1462"/>
          </a:xfrm>
          <a:solidFill>
            <a:schemeClr val="accent6"/>
          </a:solidFill>
        </p:grpSpPr>
        <p:sp>
          <p:nvSpPr>
            <p:cNvPr id="175" name="Freeform 85"/>
            <p:cNvSpPr>
              <a:spLocks/>
            </p:cNvSpPr>
            <p:nvPr/>
          </p:nvSpPr>
          <p:spPr bwMode="auto">
            <a:xfrm>
              <a:off x="1948" y="301"/>
              <a:ext cx="292" cy="1462"/>
            </a:xfrm>
            <a:custGeom>
              <a:avLst/>
              <a:gdLst/>
              <a:ahLst/>
              <a:cxnLst>
                <a:cxn ang="0">
                  <a:pos x="292" y="1462"/>
                </a:cxn>
                <a:cxn ang="0">
                  <a:pos x="0" y="1462"/>
                </a:cxn>
                <a:cxn ang="0">
                  <a:pos x="0" y="0"/>
                </a:cxn>
                <a:cxn ang="0">
                  <a:pos x="292" y="1462"/>
                </a:cxn>
              </a:cxnLst>
              <a:rect l="0" t="0" r="r" b="b"/>
              <a:pathLst>
                <a:path w="292" h="1462">
                  <a:moveTo>
                    <a:pt x="292" y="1462"/>
                  </a:moveTo>
                  <a:lnTo>
                    <a:pt x="0" y="1462"/>
                  </a:lnTo>
                  <a:lnTo>
                    <a:pt x="0" y="0"/>
                  </a:lnTo>
                  <a:lnTo>
                    <a:pt x="292" y="146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76" name="Freeform 86"/>
            <p:cNvSpPr>
              <a:spLocks/>
            </p:cNvSpPr>
            <p:nvPr/>
          </p:nvSpPr>
          <p:spPr bwMode="auto">
            <a:xfrm>
              <a:off x="1948" y="301"/>
              <a:ext cx="292" cy="1462"/>
            </a:xfrm>
            <a:custGeom>
              <a:avLst/>
              <a:gdLst/>
              <a:ahLst/>
              <a:cxnLst>
                <a:cxn ang="0">
                  <a:pos x="292" y="1462"/>
                </a:cxn>
                <a:cxn ang="0">
                  <a:pos x="0" y="1462"/>
                </a:cxn>
                <a:cxn ang="0">
                  <a:pos x="0" y="0"/>
                </a:cxn>
                <a:cxn ang="0">
                  <a:pos x="292" y="1462"/>
                </a:cxn>
              </a:cxnLst>
              <a:rect l="0" t="0" r="r" b="b"/>
              <a:pathLst>
                <a:path w="292" h="1462">
                  <a:moveTo>
                    <a:pt x="292" y="1462"/>
                  </a:moveTo>
                  <a:lnTo>
                    <a:pt x="0" y="1462"/>
                  </a:lnTo>
                  <a:lnTo>
                    <a:pt x="0" y="0"/>
                  </a:lnTo>
                  <a:lnTo>
                    <a:pt x="292" y="1462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24" name="Group 93"/>
          <p:cNvGrpSpPr>
            <a:grpSpLocks/>
          </p:cNvGrpSpPr>
          <p:nvPr/>
        </p:nvGrpSpPr>
        <p:grpSpPr bwMode="auto">
          <a:xfrm>
            <a:off x="1911451" y="1222744"/>
            <a:ext cx="287310" cy="370822"/>
            <a:chOff x="2241" y="1763"/>
            <a:chExt cx="877" cy="129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3" name="Freeform 91"/>
            <p:cNvSpPr>
              <a:spLocks/>
            </p:cNvSpPr>
            <p:nvPr/>
          </p:nvSpPr>
          <p:spPr bwMode="auto">
            <a:xfrm>
              <a:off x="2241" y="1763"/>
              <a:ext cx="877" cy="1295"/>
            </a:xfrm>
            <a:custGeom>
              <a:avLst/>
              <a:gdLst/>
              <a:ahLst/>
              <a:cxnLst>
                <a:cxn ang="0">
                  <a:pos x="877" y="1295"/>
                </a:cxn>
                <a:cxn ang="0">
                  <a:pos x="250" y="1295"/>
                </a:cxn>
                <a:cxn ang="0">
                  <a:pos x="0" y="0"/>
                </a:cxn>
                <a:cxn ang="0">
                  <a:pos x="333" y="0"/>
                </a:cxn>
                <a:cxn ang="0">
                  <a:pos x="877" y="1295"/>
                </a:cxn>
              </a:cxnLst>
              <a:rect l="0" t="0" r="r" b="b"/>
              <a:pathLst>
                <a:path w="877" h="1295">
                  <a:moveTo>
                    <a:pt x="877" y="1295"/>
                  </a:moveTo>
                  <a:lnTo>
                    <a:pt x="250" y="129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877" y="12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74" name="Freeform 92"/>
            <p:cNvSpPr>
              <a:spLocks/>
            </p:cNvSpPr>
            <p:nvPr/>
          </p:nvSpPr>
          <p:spPr bwMode="auto">
            <a:xfrm>
              <a:off x="2241" y="1763"/>
              <a:ext cx="877" cy="1295"/>
            </a:xfrm>
            <a:custGeom>
              <a:avLst/>
              <a:gdLst/>
              <a:ahLst/>
              <a:cxnLst>
                <a:cxn ang="0">
                  <a:pos x="877" y="1295"/>
                </a:cxn>
                <a:cxn ang="0">
                  <a:pos x="250" y="1295"/>
                </a:cxn>
                <a:cxn ang="0">
                  <a:pos x="0" y="0"/>
                </a:cxn>
                <a:cxn ang="0">
                  <a:pos x="333" y="0"/>
                </a:cxn>
                <a:cxn ang="0">
                  <a:pos x="877" y="1295"/>
                </a:cxn>
              </a:cxnLst>
              <a:rect l="0" t="0" r="r" b="b"/>
              <a:pathLst>
                <a:path w="877" h="1295">
                  <a:moveTo>
                    <a:pt x="877" y="1295"/>
                  </a:moveTo>
                  <a:lnTo>
                    <a:pt x="250" y="129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877" y="1295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25" name="Group 96"/>
          <p:cNvGrpSpPr>
            <a:grpSpLocks/>
          </p:cNvGrpSpPr>
          <p:nvPr/>
        </p:nvGrpSpPr>
        <p:grpSpPr bwMode="auto">
          <a:xfrm>
            <a:off x="1819539" y="1222744"/>
            <a:ext cx="177890" cy="370822"/>
            <a:chOff x="1949" y="1763"/>
            <a:chExt cx="543" cy="129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1" name="Freeform 94"/>
            <p:cNvSpPr>
              <a:spLocks/>
            </p:cNvSpPr>
            <p:nvPr/>
          </p:nvSpPr>
          <p:spPr bwMode="auto">
            <a:xfrm>
              <a:off x="1949" y="1763"/>
              <a:ext cx="543" cy="1295"/>
            </a:xfrm>
            <a:custGeom>
              <a:avLst/>
              <a:gdLst/>
              <a:ahLst/>
              <a:cxnLst>
                <a:cxn ang="0">
                  <a:pos x="543" y="1295"/>
                </a:cxn>
                <a:cxn ang="0">
                  <a:pos x="0" y="1295"/>
                </a:cxn>
                <a:cxn ang="0">
                  <a:pos x="0" y="0"/>
                </a:cxn>
                <a:cxn ang="0">
                  <a:pos x="292" y="0"/>
                </a:cxn>
                <a:cxn ang="0">
                  <a:pos x="543" y="1295"/>
                </a:cxn>
              </a:cxnLst>
              <a:rect l="0" t="0" r="r" b="b"/>
              <a:pathLst>
                <a:path w="543" h="1295">
                  <a:moveTo>
                    <a:pt x="543" y="1295"/>
                  </a:moveTo>
                  <a:lnTo>
                    <a:pt x="0" y="1295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543" y="12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72" name="Freeform 95"/>
            <p:cNvSpPr>
              <a:spLocks/>
            </p:cNvSpPr>
            <p:nvPr/>
          </p:nvSpPr>
          <p:spPr bwMode="auto">
            <a:xfrm>
              <a:off x="1949" y="1763"/>
              <a:ext cx="543" cy="1295"/>
            </a:xfrm>
            <a:custGeom>
              <a:avLst/>
              <a:gdLst/>
              <a:ahLst/>
              <a:cxnLst>
                <a:cxn ang="0">
                  <a:pos x="543" y="1295"/>
                </a:cxn>
                <a:cxn ang="0">
                  <a:pos x="0" y="1295"/>
                </a:cxn>
                <a:cxn ang="0">
                  <a:pos x="0" y="0"/>
                </a:cxn>
                <a:cxn ang="0">
                  <a:pos x="292" y="0"/>
                </a:cxn>
                <a:cxn ang="0">
                  <a:pos x="543" y="1295"/>
                </a:cxn>
              </a:cxnLst>
              <a:rect l="0" t="0" r="r" b="b"/>
              <a:pathLst>
                <a:path w="543" h="1295">
                  <a:moveTo>
                    <a:pt x="543" y="1295"/>
                  </a:moveTo>
                  <a:lnTo>
                    <a:pt x="0" y="1295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543" y="1295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26" name="Group 75"/>
          <p:cNvGrpSpPr>
            <a:grpSpLocks/>
          </p:cNvGrpSpPr>
          <p:nvPr/>
        </p:nvGrpSpPr>
        <p:grpSpPr bwMode="auto">
          <a:xfrm>
            <a:off x="1123271" y="1594657"/>
            <a:ext cx="520574" cy="665278"/>
            <a:chOff x="779" y="1763"/>
            <a:chExt cx="877" cy="129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9" name="Freeform 73"/>
            <p:cNvSpPr>
              <a:spLocks/>
            </p:cNvSpPr>
            <p:nvPr/>
          </p:nvSpPr>
          <p:spPr bwMode="auto">
            <a:xfrm>
              <a:off x="779" y="1763"/>
              <a:ext cx="877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626" y="1295"/>
                </a:cxn>
                <a:cxn ang="0">
                  <a:pos x="877" y="0"/>
                </a:cxn>
                <a:cxn ang="0">
                  <a:pos x="543" y="0"/>
                </a:cxn>
                <a:cxn ang="0">
                  <a:pos x="0" y="1295"/>
                </a:cxn>
              </a:cxnLst>
              <a:rect l="0" t="0" r="r" b="b"/>
              <a:pathLst>
                <a:path w="877" h="1295">
                  <a:moveTo>
                    <a:pt x="0" y="1295"/>
                  </a:moveTo>
                  <a:lnTo>
                    <a:pt x="626" y="1295"/>
                  </a:lnTo>
                  <a:lnTo>
                    <a:pt x="877" y="0"/>
                  </a:lnTo>
                  <a:lnTo>
                    <a:pt x="543" y="0"/>
                  </a:lnTo>
                  <a:lnTo>
                    <a:pt x="0" y="12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70" name="Freeform 74"/>
            <p:cNvSpPr>
              <a:spLocks/>
            </p:cNvSpPr>
            <p:nvPr/>
          </p:nvSpPr>
          <p:spPr bwMode="auto">
            <a:xfrm>
              <a:off x="779" y="1763"/>
              <a:ext cx="877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626" y="1295"/>
                </a:cxn>
                <a:cxn ang="0">
                  <a:pos x="877" y="0"/>
                </a:cxn>
                <a:cxn ang="0">
                  <a:pos x="543" y="0"/>
                </a:cxn>
                <a:cxn ang="0">
                  <a:pos x="0" y="1295"/>
                </a:cxn>
              </a:cxnLst>
              <a:rect l="0" t="0" r="r" b="b"/>
              <a:pathLst>
                <a:path w="877" h="1295">
                  <a:moveTo>
                    <a:pt x="0" y="1295"/>
                  </a:moveTo>
                  <a:lnTo>
                    <a:pt x="626" y="1295"/>
                  </a:lnTo>
                  <a:lnTo>
                    <a:pt x="877" y="0"/>
                  </a:lnTo>
                  <a:lnTo>
                    <a:pt x="543" y="0"/>
                  </a:lnTo>
                  <a:lnTo>
                    <a:pt x="0" y="1295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27" name="Group 78"/>
          <p:cNvGrpSpPr>
            <a:grpSpLocks/>
          </p:cNvGrpSpPr>
          <p:nvPr/>
        </p:nvGrpSpPr>
        <p:grpSpPr bwMode="auto">
          <a:xfrm>
            <a:off x="1491810" y="1594657"/>
            <a:ext cx="328983" cy="665278"/>
            <a:chOff x="1405" y="1763"/>
            <a:chExt cx="544" cy="129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7" name="Freeform 76"/>
            <p:cNvSpPr>
              <a:spLocks/>
            </p:cNvSpPr>
            <p:nvPr/>
          </p:nvSpPr>
          <p:spPr bwMode="auto">
            <a:xfrm>
              <a:off x="1405" y="1763"/>
              <a:ext cx="544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544" y="1295"/>
                </a:cxn>
                <a:cxn ang="0">
                  <a:pos x="544" y="0"/>
                </a:cxn>
                <a:cxn ang="0">
                  <a:pos x="251" y="0"/>
                </a:cxn>
                <a:cxn ang="0">
                  <a:pos x="0" y="1295"/>
                </a:cxn>
              </a:cxnLst>
              <a:rect l="0" t="0" r="r" b="b"/>
              <a:pathLst>
                <a:path w="544" h="1295">
                  <a:moveTo>
                    <a:pt x="0" y="1295"/>
                  </a:moveTo>
                  <a:lnTo>
                    <a:pt x="544" y="1295"/>
                  </a:lnTo>
                  <a:lnTo>
                    <a:pt x="544" y="0"/>
                  </a:lnTo>
                  <a:lnTo>
                    <a:pt x="251" y="0"/>
                  </a:lnTo>
                  <a:lnTo>
                    <a:pt x="0" y="12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68" name="Freeform 77"/>
            <p:cNvSpPr>
              <a:spLocks/>
            </p:cNvSpPr>
            <p:nvPr/>
          </p:nvSpPr>
          <p:spPr bwMode="auto">
            <a:xfrm>
              <a:off x="1405" y="1763"/>
              <a:ext cx="544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544" y="1295"/>
                </a:cxn>
                <a:cxn ang="0">
                  <a:pos x="544" y="0"/>
                </a:cxn>
                <a:cxn ang="0">
                  <a:pos x="251" y="0"/>
                </a:cxn>
                <a:cxn ang="0">
                  <a:pos x="0" y="1295"/>
                </a:cxn>
              </a:cxnLst>
              <a:rect l="0" t="0" r="r" b="b"/>
              <a:pathLst>
                <a:path w="544" h="1295">
                  <a:moveTo>
                    <a:pt x="0" y="1295"/>
                  </a:moveTo>
                  <a:lnTo>
                    <a:pt x="544" y="1295"/>
                  </a:lnTo>
                  <a:lnTo>
                    <a:pt x="544" y="0"/>
                  </a:lnTo>
                  <a:lnTo>
                    <a:pt x="251" y="0"/>
                  </a:lnTo>
                  <a:lnTo>
                    <a:pt x="0" y="1295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28" name="Group 93"/>
          <p:cNvGrpSpPr>
            <a:grpSpLocks/>
          </p:cNvGrpSpPr>
          <p:nvPr/>
        </p:nvGrpSpPr>
        <p:grpSpPr bwMode="auto">
          <a:xfrm>
            <a:off x="1995145" y="1594619"/>
            <a:ext cx="528015" cy="664526"/>
            <a:chOff x="2241" y="1763"/>
            <a:chExt cx="877" cy="129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5" name="Freeform 91"/>
            <p:cNvSpPr>
              <a:spLocks/>
            </p:cNvSpPr>
            <p:nvPr/>
          </p:nvSpPr>
          <p:spPr bwMode="auto">
            <a:xfrm>
              <a:off x="2241" y="1763"/>
              <a:ext cx="877" cy="1295"/>
            </a:xfrm>
            <a:custGeom>
              <a:avLst/>
              <a:gdLst/>
              <a:ahLst/>
              <a:cxnLst>
                <a:cxn ang="0">
                  <a:pos x="877" y="1295"/>
                </a:cxn>
                <a:cxn ang="0">
                  <a:pos x="250" y="1295"/>
                </a:cxn>
                <a:cxn ang="0">
                  <a:pos x="0" y="0"/>
                </a:cxn>
                <a:cxn ang="0">
                  <a:pos x="333" y="0"/>
                </a:cxn>
                <a:cxn ang="0">
                  <a:pos x="877" y="1295"/>
                </a:cxn>
              </a:cxnLst>
              <a:rect l="0" t="0" r="r" b="b"/>
              <a:pathLst>
                <a:path w="877" h="1295">
                  <a:moveTo>
                    <a:pt x="877" y="1295"/>
                  </a:moveTo>
                  <a:lnTo>
                    <a:pt x="250" y="129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877" y="12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66" name="Freeform 92"/>
            <p:cNvSpPr>
              <a:spLocks/>
            </p:cNvSpPr>
            <p:nvPr/>
          </p:nvSpPr>
          <p:spPr bwMode="auto">
            <a:xfrm>
              <a:off x="2241" y="1763"/>
              <a:ext cx="877" cy="1295"/>
            </a:xfrm>
            <a:custGeom>
              <a:avLst/>
              <a:gdLst/>
              <a:ahLst/>
              <a:cxnLst>
                <a:cxn ang="0">
                  <a:pos x="877" y="1295"/>
                </a:cxn>
                <a:cxn ang="0">
                  <a:pos x="250" y="1295"/>
                </a:cxn>
                <a:cxn ang="0">
                  <a:pos x="0" y="0"/>
                </a:cxn>
                <a:cxn ang="0">
                  <a:pos x="333" y="0"/>
                </a:cxn>
                <a:cxn ang="0">
                  <a:pos x="877" y="1295"/>
                </a:cxn>
              </a:cxnLst>
              <a:rect l="0" t="0" r="r" b="b"/>
              <a:pathLst>
                <a:path w="877" h="1295">
                  <a:moveTo>
                    <a:pt x="877" y="1295"/>
                  </a:moveTo>
                  <a:lnTo>
                    <a:pt x="250" y="129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877" y="1295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29" name="Group 96"/>
          <p:cNvGrpSpPr>
            <a:grpSpLocks/>
          </p:cNvGrpSpPr>
          <p:nvPr/>
        </p:nvGrpSpPr>
        <p:grpSpPr bwMode="auto">
          <a:xfrm>
            <a:off x="1819675" y="1594343"/>
            <a:ext cx="328259" cy="665278"/>
            <a:chOff x="1949" y="1763"/>
            <a:chExt cx="543" cy="129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3" name="Freeform 94"/>
            <p:cNvSpPr>
              <a:spLocks/>
            </p:cNvSpPr>
            <p:nvPr/>
          </p:nvSpPr>
          <p:spPr bwMode="auto">
            <a:xfrm>
              <a:off x="1949" y="1763"/>
              <a:ext cx="543" cy="1295"/>
            </a:xfrm>
            <a:custGeom>
              <a:avLst/>
              <a:gdLst/>
              <a:ahLst/>
              <a:cxnLst>
                <a:cxn ang="0">
                  <a:pos x="543" y="1295"/>
                </a:cxn>
                <a:cxn ang="0">
                  <a:pos x="0" y="1295"/>
                </a:cxn>
                <a:cxn ang="0">
                  <a:pos x="0" y="0"/>
                </a:cxn>
                <a:cxn ang="0">
                  <a:pos x="292" y="0"/>
                </a:cxn>
                <a:cxn ang="0">
                  <a:pos x="543" y="1295"/>
                </a:cxn>
              </a:cxnLst>
              <a:rect l="0" t="0" r="r" b="b"/>
              <a:pathLst>
                <a:path w="543" h="1295">
                  <a:moveTo>
                    <a:pt x="543" y="1295"/>
                  </a:moveTo>
                  <a:lnTo>
                    <a:pt x="0" y="1295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543" y="12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64" name="Freeform 95"/>
            <p:cNvSpPr>
              <a:spLocks/>
            </p:cNvSpPr>
            <p:nvPr/>
          </p:nvSpPr>
          <p:spPr bwMode="auto">
            <a:xfrm>
              <a:off x="1949" y="1763"/>
              <a:ext cx="543" cy="1295"/>
            </a:xfrm>
            <a:custGeom>
              <a:avLst/>
              <a:gdLst/>
              <a:ahLst/>
              <a:cxnLst>
                <a:cxn ang="0">
                  <a:pos x="543" y="1295"/>
                </a:cxn>
                <a:cxn ang="0">
                  <a:pos x="0" y="1295"/>
                </a:cxn>
                <a:cxn ang="0">
                  <a:pos x="0" y="0"/>
                </a:cxn>
                <a:cxn ang="0">
                  <a:pos x="292" y="0"/>
                </a:cxn>
                <a:cxn ang="0">
                  <a:pos x="543" y="1295"/>
                </a:cxn>
              </a:cxnLst>
              <a:rect l="0" t="0" r="r" b="b"/>
              <a:pathLst>
                <a:path w="543" h="1295">
                  <a:moveTo>
                    <a:pt x="543" y="1295"/>
                  </a:moveTo>
                  <a:lnTo>
                    <a:pt x="0" y="1295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543" y="1295"/>
                  </a:lnTo>
                  <a:close/>
                </a:path>
              </a:pathLst>
            </a:custGeom>
            <a:grp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479586" y="859682"/>
            <a:ext cx="963482" cy="179810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Топ-руководители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460095" y="1266802"/>
            <a:ext cx="1246749" cy="294329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Руководители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среднего звена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432836" y="1691077"/>
            <a:ext cx="1312469" cy="408847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Линейные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руководители,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Специалисты</a:t>
            </a:r>
          </a:p>
        </p:txBody>
      </p:sp>
      <p:grpSp>
        <p:nvGrpSpPr>
          <p:cNvPr id="133" name="Group 75"/>
          <p:cNvGrpSpPr>
            <a:grpSpLocks/>
          </p:cNvGrpSpPr>
          <p:nvPr/>
        </p:nvGrpSpPr>
        <p:grpSpPr bwMode="auto">
          <a:xfrm>
            <a:off x="524546" y="2262231"/>
            <a:ext cx="958678" cy="1209193"/>
            <a:chOff x="779" y="1763"/>
            <a:chExt cx="877" cy="1295"/>
          </a:xfrm>
        </p:grpSpPr>
        <p:sp>
          <p:nvSpPr>
            <p:cNvPr id="161" name="Freeform 73"/>
            <p:cNvSpPr>
              <a:spLocks/>
            </p:cNvSpPr>
            <p:nvPr/>
          </p:nvSpPr>
          <p:spPr bwMode="auto">
            <a:xfrm>
              <a:off x="779" y="1763"/>
              <a:ext cx="877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626" y="1295"/>
                </a:cxn>
                <a:cxn ang="0">
                  <a:pos x="877" y="0"/>
                </a:cxn>
                <a:cxn ang="0">
                  <a:pos x="543" y="0"/>
                </a:cxn>
                <a:cxn ang="0">
                  <a:pos x="0" y="1295"/>
                </a:cxn>
              </a:cxnLst>
              <a:rect l="0" t="0" r="r" b="b"/>
              <a:pathLst>
                <a:path w="877" h="1295">
                  <a:moveTo>
                    <a:pt x="0" y="1295"/>
                  </a:moveTo>
                  <a:lnTo>
                    <a:pt x="626" y="1295"/>
                  </a:lnTo>
                  <a:lnTo>
                    <a:pt x="877" y="0"/>
                  </a:lnTo>
                  <a:lnTo>
                    <a:pt x="543" y="0"/>
                  </a:lnTo>
                  <a:lnTo>
                    <a:pt x="0" y="1295"/>
                  </a:lnTo>
                  <a:close/>
                </a:path>
              </a:pathLst>
            </a:custGeom>
            <a:solidFill>
              <a:srgbClr val="AEA59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62" name="Freeform 74"/>
            <p:cNvSpPr>
              <a:spLocks/>
            </p:cNvSpPr>
            <p:nvPr/>
          </p:nvSpPr>
          <p:spPr bwMode="auto">
            <a:xfrm>
              <a:off x="779" y="1763"/>
              <a:ext cx="877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626" y="1295"/>
                </a:cxn>
                <a:cxn ang="0">
                  <a:pos x="877" y="0"/>
                </a:cxn>
                <a:cxn ang="0">
                  <a:pos x="543" y="0"/>
                </a:cxn>
                <a:cxn ang="0">
                  <a:pos x="0" y="1295"/>
                </a:cxn>
              </a:cxnLst>
              <a:rect l="0" t="0" r="r" b="b"/>
              <a:pathLst>
                <a:path w="877" h="1295">
                  <a:moveTo>
                    <a:pt x="0" y="1295"/>
                  </a:moveTo>
                  <a:lnTo>
                    <a:pt x="626" y="1295"/>
                  </a:lnTo>
                  <a:lnTo>
                    <a:pt x="877" y="0"/>
                  </a:lnTo>
                  <a:lnTo>
                    <a:pt x="543" y="0"/>
                  </a:lnTo>
                  <a:lnTo>
                    <a:pt x="0" y="1295"/>
                  </a:lnTo>
                  <a:close/>
                </a:path>
              </a:pathLst>
            </a:custGeom>
            <a:no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34" name="Group 78"/>
          <p:cNvGrpSpPr>
            <a:grpSpLocks/>
          </p:cNvGrpSpPr>
          <p:nvPr/>
        </p:nvGrpSpPr>
        <p:grpSpPr bwMode="auto">
          <a:xfrm>
            <a:off x="1200826" y="2264656"/>
            <a:ext cx="616349" cy="1209193"/>
            <a:chOff x="1405" y="1763"/>
            <a:chExt cx="544" cy="1295"/>
          </a:xfrm>
        </p:grpSpPr>
        <p:sp>
          <p:nvSpPr>
            <p:cNvPr id="159" name="Freeform 76"/>
            <p:cNvSpPr>
              <a:spLocks/>
            </p:cNvSpPr>
            <p:nvPr/>
          </p:nvSpPr>
          <p:spPr bwMode="auto">
            <a:xfrm>
              <a:off x="1405" y="1763"/>
              <a:ext cx="544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544" y="1295"/>
                </a:cxn>
                <a:cxn ang="0">
                  <a:pos x="544" y="0"/>
                </a:cxn>
                <a:cxn ang="0">
                  <a:pos x="251" y="0"/>
                </a:cxn>
                <a:cxn ang="0">
                  <a:pos x="0" y="1295"/>
                </a:cxn>
              </a:cxnLst>
              <a:rect l="0" t="0" r="r" b="b"/>
              <a:pathLst>
                <a:path w="544" h="1295">
                  <a:moveTo>
                    <a:pt x="0" y="1295"/>
                  </a:moveTo>
                  <a:lnTo>
                    <a:pt x="544" y="1295"/>
                  </a:lnTo>
                  <a:lnTo>
                    <a:pt x="544" y="0"/>
                  </a:lnTo>
                  <a:lnTo>
                    <a:pt x="251" y="0"/>
                  </a:lnTo>
                  <a:lnTo>
                    <a:pt x="0" y="1295"/>
                  </a:lnTo>
                  <a:close/>
                </a:path>
              </a:pathLst>
            </a:custGeom>
            <a:solidFill>
              <a:srgbClr val="B6AF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60" name="Freeform 77"/>
            <p:cNvSpPr>
              <a:spLocks/>
            </p:cNvSpPr>
            <p:nvPr/>
          </p:nvSpPr>
          <p:spPr bwMode="auto">
            <a:xfrm>
              <a:off x="1405" y="1763"/>
              <a:ext cx="544" cy="1295"/>
            </a:xfrm>
            <a:custGeom>
              <a:avLst/>
              <a:gdLst/>
              <a:ahLst/>
              <a:cxnLst>
                <a:cxn ang="0">
                  <a:pos x="0" y="1295"/>
                </a:cxn>
                <a:cxn ang="0">
                  <a:pos x="544" y="1295"/>
                </a:cxn>
                <a:cxn ang="0">
                  <a:pos x="544" y="0"/>
                </a:cxn>
                <a:cxn ang="0">
                  <a:pos x="251" y="0"/>
                </a:cxn>
                <a:cxn ang="0">
                  <a:pos x="0" y="1295"/>
                </a:cxn>
              </a:cxnLst>
              <a:rect l="0" t="0" r="r" b="b"/>
              <a:pathLst>
                <a:path w="544" h="1295">
                  <a:moveTo>
                    <a:pt x="0" y="1295"/>
                  </a:moveTo>
                  <a:lnTo>
                    <a:pt x="544" y="1295"/>
                  </a:lnTo>
                  <a:lnTo>
                    <a:pt x="544" y="0"/>
                  </a:lnTo>
                  <a:lnTo>
                    <a:pt x="251" y="0"/>
                  </a:lnTo>
                  <a:lnTo>
                    <a:pt x="0" y="1295"/>
                  </a:lnTo>
                  <a:close/>
                </a:path>
              </a:pathLst>
            </a:custGeom>
            <a:no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35" name="Group 93"/>
          <p:cNvGrpSpPr>
            <a:grpSpLocks/>
          </p:cNvGrpSpPr>
          <p:nvPr/>
        </p:nvGrpSpPr>
        <p:grpSpPr bwMode="auto">
          <a:xfrm>
            <a:off x="2152100" y="2263910"/>
            <a:ext cx="995475" cy="1211394"/>
            <a:chOff x="2241" y="1763"/>
            <a:chExt cx="877" cy="1295"/>
          </a:xfrm>
        </p:grpSpPr>
        <p:sp>
          <p:nvSpPr>
            <p:cNvPr id="157" name="Freeform 91"/>
            <p:cNvSpPr>
              <a:spLocks/>
            </p:cNvSpPr>
            <p:nvPr/>
          </p:nvSpPr>
          <p:spPr bwMode="auto">
            <a:xfrm>
              <a:off x="2241" y="1763"/>
              <a:ext cx="877" cy="1295"/>
            </a:xfrm>
            <a:custGeom>
              <a:avLst/>
              <a:gdLst/>
              <a:ahLst/>
              <a:cxnLst>
                <a:cxn ang="0">
                  <a:pos x="877" y="1295"/>
                </a:cxn>
                <a:cxn ang="0">
                  <a:pos x="250" y="1295"/>
                </a:cxn>
                <a:cxn ang="0">
                  <a:pos x="0" y="0"/>
                </a:cxn>
                <a:cxn ang="0">
                  <a:pos x="333" y="0"/>
                </a:cxn>
                <a:cxn ang="0">
                  <a:pos x="877" y="1295"/>
                </a:cxn>
              </a:cxnLst>
              <a:rect l="0" t="0" r="r" b="b"/>
              <a:pathLst>
                <a:path w="877" h="1295">
                  <a:moveTo>
                    <a:pt x="877" y="1295"/>
                  </a:moveTo>
                  <a:lnTo>
                    <a:pt x="250" y="129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877" y="1295"/>
                  </a:lnTo>
                  <a:close/>
                </a:path>
              </a:pathLst>
            </a:custGeom>
            <a:solidFill>
              <a:srgbClr val="C8C2B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58" name="Freeform 92"/>
            <p:cNvSpPr>
              <a:spLocks/>
            </p:cNvSpPr>
            <p:nvPr/>
          </p:nvSpPr>
          <p:spPr bwMode="auto">
            <a:xfrm>
              <a:off x="2241" y="1763"/>
              <a:ext cx="877" cy="1295"/>
            </a:xfrm>
            <a:custGeom>
              <a:avLst/>
              <a:gdLst/>
              <a:ahLst/>
              <a:cxnLst>
                <a:cxn ang="0">
                  <a:pos x="877" y="1295"/>
                </a:cxn>
                <a:cxn ang="0">
                  <a:pos x="250" y="1295"/>
                </a:cxn>
                <a:cxn ang="0">
                  <a:pos x="0" y="0"/>
                </a:cxn>
                <a:cxn ang="0">
                  <a:pos x="333" y="0"/>
                </a:cxn>
                <a:cxn ang="0">
                  <a:pos x="877" y="1295"/>
                </a:cxn>
              </a:cxnLst>
              <a:rect l="0" t="0" r="r" b="b"/>
              <a:pathLst>
                <a:path w="877" h="1295">
                  <a:moveTo>
                    <a:pt x="877" y="1295"/>
                  </a:moveTo>
                  <a:lnTo>
                    <a:pt x="250" y="129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877" y="1295"/>
                  </a:lnTo>
                  <a:close/>
                </a:path>
              </a:pathLst>
            </a:custGeom>
            <a:no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136" name="Group 96"/>
          <p:cNvGrpSpPr>
            <a:grpSpLocks/>
          </p:cNvGrpSpPr>
          <p:nvPr/>
        </p:nvGrpSpPr>
        <p:grpSpPr bwMode="auto">
          <a:xfrm>
            <a:off x="1822343" y="2264383"/>
            <a:ext cx="611035" cy="1210922"/>
            <a:chOff x="1949" y="1763"/>
            <a:chExt cx="543" cy="1295"/>
          </a:xfrm>
        </p:grpSpPr>
        <p:sp>
          <p:nvSpPr>
            <p:cNvPr id="155" name="Freeform 94"/>
            <p:cNvSpPr>
              <a:spLocks/>
            </p:cNvSpPr>
            <p:nvPr/>
          </p:nvSpPr>
          <p:spPr bwMode="auto">
            <a:xfrm>
              <a:off x="1949" y="1763"/>
              <a:ext cx="543" cy="1295"/>
            </a:xfrm>
            <a:custGeom>
              <a:avLst/>
              <a:gdLst/>
              <a:ahLst/>
              <a:cxnLst>
                <a:cxn ang="0">
                  <a:pos x="543" y="1295"/>
                </a:cxn>
                <a:cxn ang="0">
                  <a:pos x="0" y="1295"/>
                </a:cxn>
                <a:cxn ang="0">
                  <a:pos x="0" y="0"/>
                </a:cxn>
                <a:cxn ang="0">
                  <a:pos x="292" y="0"/>
                </a:cxn>
                <a:cxn ang="0">
                  <a:pos x="543" y="1295"/>
                </a:cxn>
              </a:cxnLst>
              <a:rect l="0" t="0" r="r" b="b"/>
              <a:pathLst>
                <a:path w="543" h="1295">
                  <a:moveTo>
                    <a:pt x="543" y="1295"/>
                  </a:moveTo>
                  <a:lnTo>
                    <a:pt x="0" y="1295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543" y="1295"/>
                  </a:lnTo>
                  <a:close/>
                </a:path>
              </a:pathLst>
            </a:custGeom>
            <a:solidFill>
              <a:srgbClr val="BFB9A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156" name="Freeform 95"/>
            <p:cNvSpPr>
              <a:spLocks/>
            </p:cNvSpPr>
            <p:nvPr/>
          </p:nvSpPr>
          <p:spPr bwMode="auto">
            <a:xfrm>
              <a:off x="1949" y="1763"/>
              <a:ext cx="543" cy="1295"/>
            </a:xfrm>
            <a:custGeom>
              <a:avLst/>
              <a:gdLst/>
              <a:ahLst/>
              <a:cxnLst>
                <a:cxn ang="0">
                  <a:pos x="543" y="1295"/>
                </a:cxn>
                <a:cxn ang="0">
                  <a:pos x="0" y="1295"/>
                </a:cxn>
                <a:cxn ang="0">
                  <a:pos x="0" y="0"/>
                </a:cxn>
                <a:cxn ang="0">
                  <a:pos x="292" y="0"/>
                </a:cxn>
                <a:cxn ang="0">
                  <a:pos x="543" y="1295"/>
                </a:cxn>
              </a:cxnLst>
              <a:rect l="0" t="0" r="r" b="b"/>
              <a:pathLst>
                <a:path w="543" h="1295">
                  <a:moveTo>
                    <a:pt x="543" y="1295"/>
                  </a:moveTo>
                  <a:lnTo>
                    <a:pt x="0" y="1295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543" y="1295"/>
                  </a:lnTo>
                  <a:close/>
                </a:path>
              </a:pathLst>
            </a:custGeom>
            <a:noFill/>
            <a:ln w="6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56684" tIns="28342" rIns="56684" bIns="2834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625761" y="3436766"/>
            <a:ext cx="656235" cy="294329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Функция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А</a:t>
            </a:r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295178" y="759943"/>
            <a:ext cx="344018" cy="270369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lIns="64660" tIns="32330" rIns="64660" bIns="3233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16" b="0" i="0" u="none" strike="noStrike" kern="1200" cap="none" spc="0" normalizeH="0" baseline="0" noProof="0">
              <a:ln>
                <a:noFill/>
              </a:ln>
              <a:solidFill>
                <a:srgbClr val="2F343C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924920" y="3907420"/>
            <a:ext cx="1883718" cy="198854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Функциональные направления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1231493" y="3436766"/>
            <a:ext cx="656235" cy="294329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Функция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Б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1837225" y="3436766"/>
            <a:ext cx="656235" cy="294329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Функция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В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2442957" y="3436766"/>
            <a:ext cx="656235" cy="294329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Функция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Г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439738" y="2405290"/>
            <a:ext cx="656235" cy="179810"/>
          </a:xfrm>
          <a:prstGeom prst="rect">
            <a:avLst/>
          </a:prstGeom>
          <a:noFill/>
        </p:spPr>
        <p:txBody>
          <a:bodyPr wrap="square" lIns="64660" tIns="32330" rIns="64660" bIns="3233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44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Рабочие</a:t>
            </a:r>
          </a:p>
        </p:txBody>
      </p:sp>
      <p:cxnSp>
        <p:nvCxnSpPr>
          <p:cNvPr id="18" name="Прямая со стрелкой 17"/>
          <p:cNvCxnSpPr>
            <a:stCxn id="176" idx="1"/>
            <a:endCxn id="279" idx="0"/>
          </p:cNvCxnSpPr>
          <p:nvPr/>
        </p:nvCxnSpPr>
        <p:spPr>
          <a:xfrm>
            <a:off x="1823542" y="760850"/>
            <a:ext cx="947532" cy="267591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Прямая со стрелкой 288"/>
          <p:cNvCxnSpPr/>
          <p:nvPr/>
        </p:nvCxnSpPr>
        <p:spPr>
          <a:xfrm>
            <a:off x="1281995" y="2846739"/>
            <a:ext cx="1015313" cy="3644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Прямая со стрелкой 296"/>
          <p:cNvCxnSpPr/>
          <p:nvPr/>
        </p:nvCxnSpPr>
        <p:spPr>
          <a:xfrm>
            <a:off x="3444682" y="3323770"/>
            <a:ext cx="669500" cy="4765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/>
          <p:cNvGrpSpPr/>
          <p:nvPr/>
        </p:nvGrpSpPr>
        <p:grpSpPr>
          <a:xfrm>
            <a:off x="3071909" y="2047221"/>
            <a:ext cx="390542" cy="397014"/>
            <a:chOff x="7086000" y="3004174"/>
            <a:chExt cx="1351152" cy="1516346"/>
          </a:xfrm>
          <a:solidFill>
            <a:srgbClr val="C80C47"/>
          </a:solidFill>
        </p:grpSpPr>
        <p:sp>
          <p:nvSpPr>
            <p:cNvPr id="43" name="Выгнутая вниз стрелка 42"/>
            <p:cNvSpPr/>
            <p:nvPr/>
          </p:nvSpPr>
          <p:spPr>
            <a:xfrm>
              <a:off x="7221000" y="3789000"/>
              <a:ext cx="1216152" cy="731520"/>
            </a:xfrm>
            <a:prstGeom prst="curved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98" name="Выгнутая вниз стрелка 297"/>
            <p:cNvSpPr/>
            <p:nvPr/>
          </p:nvSpPr>
          <p:spPr>
            <a:xfrm rot="10800000">
              <a:off x="7086000" y="3004174"/>
              <a:ext cx="1216152" cy="731520"/>
            </a:xfrm>
            <a:prstGeom prst="curved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grpSp>
        <p:nvGrpSpPr>
          <p:cNvPr id="299" name="Группа 298"/>
          <p:cNvGrpSpPr/>
          <p:nvPr/>
        </p:nvGrpSpPr>
        <p:grpSpPr>
          <a:xfrm>
            <a:off x="1136822" y="2120004"/>
            <a:ext cx="329083" cy="344052"/>
            <a:chOff x="7086000" y="3004174"/>
            <a:chExt cx="1351152" cy="1516346"/>
          </a:xfrm>
          <a:solidFill>
            <a:srgbClr val="C80C47"/>
          </a:solidFill>
        </p:grpSpPr>
        <p:sp>
          <p:nvSpPr>
            <p:cNvPr id="300" name="Выгнутая вниз стрелка 299"/>
            <p:cNvSpPr/>
            <p:nvPr/>
          </p:nvSpPr>
          <p:spPr>
            <a:xfrm>
              <a:off x="7221000" y="3789000"/>
              <a:ext cx="1216152" cy="731520"/>
            </a:xfrm>
            <a:prstGeom prst="curved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01" name="Выгнутая вниз стрелка 300"/>
            <p:cNvSpPr/>
            <p:nvPr/>
          </p:nvSpPr>
          <p:spPr>
            <a:xfrm rot="10800000">
              <a:off x="7086000" y="3004174"/>
              <a:ext cx="1216152" cy="731520"/>
            </a:xfrm>
            <a:prstGeom prst="curved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cxnSp>
        <p:nvCxnSpPr>
          <p:cNvPr id="284" name="Прямая со стрелкой 283"/>
          <p:cNvCxnSpPr/>
          <p:nvPr/>
        </p:nvCxnSpPr>
        <p:spPr>
          <a:xfrm>
            <a:off x="2813954" y="1186027"/>
            <a:ext cx="669500" cy="476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551925" y="762104"/>
            <a:ext cx="3708677" cy="89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Дистанция власти:</a:t>
            </a:r>
          </a:p>
          <a:p>
            <a:pPr marL="177136" marR="0" lvl="0" indent="-1771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Сотрудники </a:t>
            </a:r>
            <a:r>
              <a:rPr kumimoji="0" lang="ru-RU" sz="868" b="0" i="0" u="none" strike="noStrike" kern="1200" cap="none" spc="0" normalizeH="0" baseline="0" noProof="0" dirty="0" smtClean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предпочитают </a:t>
            </a: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не выражать открыто несогласие с мнением начальства.</a:t>
            </a:r>
          </a:p>
          <a:p>
            <a:pPr marL="177136" marR="0" lvl="0" indent="-1771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Подчиненные ожидают, когда им укажут, что и как надо делать.</a:t>
            </a:r>
          </a:p>
          <a:p>
            <a:pPr marL="177136" marR="0" lvl="0" indent="-1771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Идеальный руководитель либо придерживается </a:t>
            </a:r>
            <a:r>
              <a:rPr kumimoji="0" lang="ru-RU" sz="868" b="0" i="0" u="none" strike="noStrike" kern="1200" cap="none" spc="0" normalizeH="0" baseline="0" noProof="0" dirty="0" err="1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автократичного</a:t>
            </a: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 стиля управления, либо играет роль "отца семейства".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2709809" y="730870"/>
            <a:ext cx="4668591" cy="957663"/>
            <a:chOff x="4369890" y="1524152"/>
            <a:chExt cx="7531110" cy="1544848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4369890" y="1524152"/>
              <a:ext cx="7531110" cy="1544848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cxnSp>
          <p:nvCxnSpPr>
            <p:cNvPr id="50" name="Прямая соединительная линия 49"/>
            <p:cNvCxnSpPr/>
            <p:nvPr/>
          </p:nvCxnSpPr>
          <p:spPr>
            <a:xfrm>
              <a:off x="5697462" y="1527485"/>
              <a:ext cx="0" cy="1541515"/>
            </a:xfrm>
            <a:prstGeom prst="lin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27" name="TextBox 326"/>
          <p:cNvSpPr txBox="1"/>
          <p:nvPr/>
        </p:nvSpPr>
        <p:spPr>
          <a:xfrm>
            <a:off x="3814468" y="1834625"/>
            <a:ext cx="3446134" cy="76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Закрытость сотрудников:</a:t>
            </a:r>
          </a:p>
          <a:p>
            <a:pPr marL="177136" marR="0" lvl="0" indent="-1771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Сотрудники не придают значение негативным событиям без последствий.</a:t>
            </a:r>
          </a:p>
          <a:p>
            <a:pPr marL="177136" marR="0" lvl="0" indent="-1771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Сообщать «наверх» о мелких проблемах не принято.</a:t>
            </a:r>
          </a:p>
          <a:p>
            <a:pPr marL="177136" marR="0" lvl="0" indent="-1771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Страх последствий «загоняет проблему в угол».</a:t>
            </a:r>
          </a:p>
        </p:txBody>
      </p:sp>
      <p:sp>
        <p:nvSpPr>
          <p:cNvPr id="328" name="TextBox 327"/>
          <p:cNvSpPr txBox="1"/>
          <p:nvPr/>
        </p:nvSpPr>
        <p:spPr>
          <a:xfrm>
            <a:off x="4274713" y="2899296"/>
            <a:ext cx="3025872" cy="89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Дистанция функции:</a:t>
            </a:r>
          </a:p>
          <a:p>
            <a:pPr marL="177136" marR="0" lvl="0" indent="-1771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Каждое подразделение борется за свои показатели.</a:t>
            </a:r>
          </a:p>
          <a:p>
            <a:pPr marL="177136" marR="0" lvl="0" indent="-1771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Мнения смежных цехов зачастую игнорируются.</a:t>
            </a:r>
          </a:p>
          <a:p>
            <a:pPr marL="177136" marR="0" lvl="0" indent="-1771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Влияние смежных цехов на безопасность не анализируется.</a:t>
            </a:r>
          </a:p>
        </p:txBody>
      </p:sp>
      <p:grpSp>
        <p:nvGrpSpPr>
          <p:cNvPr id="321" name="Группа 320"/>
          <p:cNvGrpSpPr/>
          <p:nvPr/>
        </p:nvGrpSpPr>
        <p:grpSpPr>
          <a:xfrm>
            <a:off x="3399743" y="2846444"/>
            <a:ext cx="3978657" cy="957663"/>
            <a:chOff x="4369890" y="1524152"/>
            <a:chExt cx="7531110" cy="1544848"/>
          </a:xfrm>
        </p:grpSpPr>
        <p:sp>
          <p:nvSpPr>
            <p:cNvPr id="322" name="Прямоугольник 321"/>
            <p:cNvSpPr/>
            <p:nvPr/>
          </p:nvSpPr>
          <p:spPr>
            <a:xfrm>
              <a:off x="4369890" y="1524152"/>
              <a:ext cx="7531110" cy="1544848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cxnSp>
          <p:nvCxnSpPr>
            <p:cNvPr id="323" name="Прямая соединительная линия 322"/>
            <p:cNvCxnSpPr/>
            <p:nvPr/>
          </p:nvCxnSpPr>
          <p:spPr>
            <a:xfrm>
              <a:off x="5881413" y="1527485"/>
              <a:ext cx="0" cy="1541515"/>
            </a:xfrm>
            <a:prstGeom prst="lin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4" name="Группа 323"/>
          <p:cNvGrpSpPr/>
          <p:nvPr/>
        </p:nvGrpSpPr>
        <p:grpSpPr>
          <a:xfrm>
            <a:off x="2864158" y="1781104"/>
            <a:ext cx="4514242" cy="957663"/>
            <a:chOff x="4369890" y="1524152"/>
            <a:chExt cx="7531110" cy="1544848"/>
          </a:xfrm>
        </p:grpSpPr>
        <p:sp>
          <p:nvSpPr>
            <p:cNvPr id="325" name="Прямоугольник 324"/>
            <p:cNvSpPr/>
            <p:nvPr/>
          </p:nvSpPr>
          <p:spPr>
            <a:xfrm>
              <a:off x="4369890" y="1524152"/>
              <a:ext cx="7531110" cy="1544848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cxnSp>
          <p:nvCxnSpPr>
            <p:cNvPr id="326" name="Прямая соединительная линия 325"/>
            <p:cNvCxnSpPr/>
            <p:nvPr/>
          </p:nvCxnSpPr>
          <p:spPr>
            <a:xfrm>
              <a:off x="5850979" y="1527485"/>
              <a:ext cx="0" cy="1541515"/>
            </a:xfrm>
            <a:prstGeom prst="lin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40240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: вправо 5">
            <a:extLst>
              <a:ext uri="{FF2B5EF4-FFF2-40B4-BE49-F238E27FC236}">
                <a16:creationId xmlns:a16="http://schemas.microsoft.com/office/drawing/2014/main" id="{26E39463-8A5C-4B59-9F6A-A19A0AA361C3}"/>
              </a:ext>
            </a:extLst>
          </p:cNvPr>
          <p:cNvSpPr/>
          <p:nvPr/>
        </p:nvSpPr>
        <p:spPr>
          <a:xfrm>
            <a:off x="260852" y="841170"/>
            <a:ext cx="2218794" cy="594834"/>
          </a:xfrm>
          <a:prstGeom prst="rightArrow">
            <a:avLst>
              <a:gd name="adj1" fmla="val 100000"/>
              <a:gd name="adj2" fmla="val 21667"/>
            </a:avLst>
          </a:prstGeom>
          <a:solidFill>
            <a:srgbClr val="6F9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rPr>
              <a:t>Сотрудник оценивает, насколько можно доверять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B1957F-83F1-4D08-8E11-F114FCAD92CF}"/>
              </a:ext>
            </a:extLst>
          </p:cNvPr>
          <p:cNvSpPr txBox="1"/>
          <p:nvPr/>
        </p:nvSpPr>
        <p:spPr>
          <a:xfrm>
            <a:off x="260852" y="1582093"/>
            <a:ext cx="2058381" cy="330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491" tIns="31491" rIns="31491" bIns="31491" numCol="1" spcCol="38100" rtlCol="0" anchor="ctr">
            <a:spAutoFit/>
          </a:bodyPr>
          <a:lstStyle>
            <a:defPPr>
              <a:defRPr lang="ru-RU"/>
            </a:defPPr>
            <a:lvl1pPr marR="0" indent="0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6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Цель – </a:t>
            </a:r>
            <a:r>
              <a: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t>дать четкие гарантии, обещания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0E0DEA-7173-496C-81BE-E729B61C3A6D}"/>
              </a:ext>
            </a:extLst>
          </p:cNvPr>
          <p:cNvSpPr txBox="1"/>
          <p:nvPr/>
        </p:nvSpPr>
        <p:spPr>
          <a:xfrm>
            <a:off x="260852" y="636899"/>
            <a:ext cx="2010601" cy="1971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491" tIns="31491" rIns="31491" bIns="31491" numCol="1" spcCol="38100" rtlCol="0" anchor="ctr">
            <a:spAutoFit/>
          </a:bodyPr>
          <a:lstStyle/>
          <a:p>
            <a:pPr marL="0" marR="0" lvl="0" indent="0" algn="l" defTabSz="51172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6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Фаза оценивания</a:t>
            </a:r>
          </a:p>
        </p:txBody>
      </p:sp>
      <p:sp>
        <p:nvSpPr>
          <p:cNvPr id="207" name="Прямоугольник: скругленные углы 375">
            <a:extLst>
              <a:ext uri="{FF2B5EF4-FFF2-40B4-BE49-F238E27FC236}">
                <a16:creationId xmlns:a16="http://schemas.microsoft.com/office/drawing/2014/main" id="{7BD08831-5F11-45A6-BF35-2156F6FBE61A}"/>
              </a:ext>
            </a:extLst>
          </p:cNvPr>
          <p:cNvSpPr/>
          <p:nvPr/>
        </p:nvSpPr>
        <p:spPr>
          <a:xfrm>
            <a:off x="152021" y="3680326"/>
            <a:ext cx="7187826" cy="230149"/>
          </a:xfrm>
          <a:prstGeom prst="roundRect">
            <a:avLst>
              <a:gd name="adj" fmla="val 403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16" b="1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Гарантии и поддержка руководства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174629" y="624174"/>
            <a:ext cx="2482729" cy="1201559"/>
            <a:chOff x="5968118" y="2126633"/>
            <a:chExt cx="2778918" cy="1557244"/>
          </a:xfrm>
        </p:grpSpPr>
        <p:sp>
          <p:nvSpPr>
            <p:cNvPr id="17" name="Стрелка: вправо 7">
              <a:extLst>
                <a:ext uri="{FF2B5EF4-FFF2-40B4-BE49-F238E27FC236}">
                  <a16:creationId xmlns:a16="http://schemas.microsoft.com/office/drawing/2014/main" id="{2680E611-56BC-4B1E-8BD6-1E0439779B82}"/>
                </a:ext>
              </a:extLst>
            </p:cNvPr>
            <p:cNvSpPr/>
            <p:nvPr/>
          </p:nvSpPr>
          <p:spPr>
            <a:xfrm>
              <a:off x="5968118" y="2400958"/>
              <a:ext cx="2551425" cy="807778"/>
            </a:xfrm>
            <a:prstGeom prst="rightArrow">
              <a:avLst>
                <a:gd name="adj1" fmla="val 100000"/>
                <a:gd name="adj2" fmla="val 21667"/>
              </a:avLst>
            </a:prstGeom>
            <a:solidFill>
              <a:srgbClr val="84C2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Сотрудник получает подтверждение и делает выводы на будущее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772474-DCA5-47A0-BBF8-50C6AFBB9587}"/>
                </a:ext>
              </a:extLst>
            </p:cNvPr>
            <p:cNvSpPr txBox="1"/>
            <p:nvPr/>
          </p:nvSpPr>
          <p:spPr>
            <a:xfrm>
              <a:off x="5981813" y="3255256"/>
              <a:ext cx="2366964" cy="428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1491" tIns="31491" rIns="31491" bIns="31491" numCol="1" spcCol="38100" rtlCol="0" anchor="ctr">
              <a:spAutoFit/>
            </a:bodyPr>
            <a:lstStyle>
              <a:defPPr>
                <a:defRPr lang="ru-RU"/>
              </a:defPPr>
              <a:lvl1pPr marR="0" indent="0" defTabSz="82550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</a:defRPr>
              </a:lvl1pPr>
            </a:lstStyle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6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Цель </a:t>
              </a:r>
              <a:r>
                <a:rPr kumimoji="0" lang="ru-RU" sz="86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sym typeface="Helvetica Neue"/>
                </a:rPr>
                <a:t>– обеспечить позитивный опыт, результат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28CFFA-3F3E-4AD8-A865-C48CAEB63292}"/>
                </a:ext>
              </a:extLst>
            </p:cNvPr>
            <p:cNvSpPr txBox="1"/>
            <p:nvPr/>
          </p:nvSpPr>
          <p:spPr>
            <a:xfrm>
              <a:off x="5968118" y="2126633"/>
              <a:ext cx="2778918" cy="255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1491" tIns="31491" rIns="31491" bIns="31491" numCol="1" spcCol="38100" rtlCol="0" anchor="ctr">
              <a:spAutoFit/>
            </a:bodyPr>
            <a:lstStyle/>
            <a:p>
              <a:pPr marL="0" marR="0" lvl="0" indent="0" algn="l" defTabSz="51172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6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Фаза «выводо</a:t>
              </a:r>
              <a:r>
                <a:rPr kumimoji="0" lang="ru-RU" sz="868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в на будущее»</a:t>
              </a:r>
              <a:r>
                <a:rPr kumimoji="0" lang="ru-RU" sz="86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559185" y="634628"/>
            <a:ext cx="2712692" cy="2646503"/>
            <a:chOff x="3176157" y="2170929"/>
            <a:chExt cx="2741907" cy="3105163"/>
          </a:xfrm>
        </p:grpSpPr>
        <p:sp>
          <p:nvSpPr>
            <p:cNvPr id="16" name="Стрелка: вправо 6">
              <a:extLst>
                <a:ext uri="{FF2B5EF4-FFF2-40B4-BE49-F238E27FC236}">
                  <a16:creationId xmlns:a16="http://schemas.microsoft.com/office/drawing/2014/main" id="{78B0E4CB-1134-409C-9C5D-AA92762636C6}"/>
                </a:ext>
              </a:extLst>
            </p:cNvPr>
            <p:cNvSpPr/>
            <p:nvPr/>
          </p:nvSpPr>
          <p:spPr>
            <a:xfrm>
              <a:off x="3189200" y="2400958"/>
              <a:ext cx="2551425" cy="689227"/>
            </a:xfrm>
            <a:prstGeom prst="rightArrow">
              <a:avLst>
                <a:gd name="adj1" fmla="val 100000"/>
                <a:gd name="adj2" fmla="val 21667"/>
              </a:avLst>
            </a:prstGeom>
            <a:solidFill>
              <a:srgbClr val="4F6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1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Сотрудник сообщает о проблеме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396477-6E6A-463A-9DC7-D2AB63DDF8B5}"/>
                </a:ext>
              </a:extLst>
            </p:cNvPr>
            <p:cNvSpPr txBox="1"/>
            <p:nvPr/>
          </p:nvSpPr>
          <p:spPr>
            <a:xfrm>
              <a:off x="3206736" y="3063413"/>
              <a:ext cx="2551425" cy="544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1491" tIns="31491" rIns="31491" bIns="31491" numCol="1" spcCol="38100" rtlCol="0" anchor="ctr">
              <a:spAutoFit/>
            </a:bodyPr>
            <a:lstStyle/>
            <a:p>
              <a:pPr marL="0" marR="0" lvl="0" indent="0" algn="l" defTabSz="51172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6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Цель </a:t>
              </a:r>
              <a:r>
                <a:rPr kumimoji="0" lang="ru-RU" sz="868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– упростить контакт, создать условия</a:t>
              </a:r>
            </a:p>
            <a:p>
              <a:pPr marL="0" marR="0" lvl="0" indent="0" algn="l" defTabSz="51172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68" b="0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Новые практики («точки проявления доверия»):</a:t>
              </a:r>
              <a:endParaRPr kumimoji="0" lang="ru-RU" sz="86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4507290B-9E82-4875-B418-E99DAEB62A6A}"/>
                </a:ext>
              </a:extLst>
            </p:cNvPr>
            <p:cNvGrpSpPr/>
            <p:nvPr/>
          </p:nvGrpSpPr>
          <p:grpSpPr>
            <a:xfrm>
              <a:off x="3322188" y="4697483"/>
              <a:ext cx="558821" cy="561836"/>
              <a:chOff x="2294804" y="1550686"/>
              <a:chExt cx="1068312" cy="1068312"/>
            </a:xfrm>
          </p:grpSpPr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B34F145B-EEC6-44AF-A2E9-3312B3F38359}"/>
                  </a:ext>
                </a:extLst>
              </p:cNvPr>
              <p:cNvSpPr/>
              <p:nvPr/>
            </p:nvSpPr>
            <p:spPr>
              <a:xfrm>
                <a:off x="2294804" y="1550686"/>
                <a:ext cx="1068312" cy="1068312"/>
              </a:xfrm>
              <a:prstGeom prst="ellipse">
                <a:avLst/>
              </a:prstGeom>
              <a:solidFill>
                <a:schemeClr val="bg1"/>
              </a:solidFill>
              <a:ln w="47625" cmpd="sng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6684" tIns="28342" rIns="56684" bIns="2834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022C721D-E6D5-474C-B4DD-EB9D9B473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291" y="2294296"/>
                <a:ext cx="28556" cy="108984"/>
              </a:xfrm>
              <a:custGeom>
                <a:avLst/>
                <a:gdLst/>
                <a:ahLst/>
                <a:cxnLst>
                  <a:cxn ang="0">
                    <a:pos x="0" y="423"/>
                  </a:cxn>
                  <a:cxn ang="0">
                    <a:pos x="1270" y="423"/>
                  </a:cxn>
                  <a:cxn ang="0">
                    <a:pos x="1270" y="4789"/>
                  </a:cxn>
                  <a:cxn ang="0">
                    <a:pos x="0" y="4789"/>
                  </a:cxn>
                  <a:cxn ang="0">
                    <a:pos x="0" y="423"/>
                  </a:cxn>
                </a:cxnLst>
                <a:rect l="0" t="0" r="r" b="b"/>
                <a:pathLst>
                  <a:path w="1270" h="5212">
                    <a:moveTo>
                      <a:pt x="0" y="423"/>
                    </a:moveTo>
                    <a:cubicBezTo>
                      <a:pt x="0" y="0"/>
                      <a:pt x="1270" y="0"/>
                      <a:pt x="1270" y="423"/>
                    </a:cubicBezTo>
                    <a:lnTo>
                      <a:pt x="1270" y="4789"/>
                    </a:lnTo>
                    <a:cubicBezTo>
                      <a:pt x="1270" y="5212"/>
                      <a:pt x="0" y="5212"/>
                      <a:pt x="0" y="4789"/>
                    </a:cubicBezTo>
                    <a:lnTo>
                      <a:pt x="0" y="4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47" name="Freeform 13">
                <a:extLst>
                  <a:ext uri="{FF2B5EF4-FFF2-40B4-BE49-F238E27FC236}">
                    <a16:creationId xmlns:a16="http://schemas.microsoft.com/office/drawing/2014/main" id="{203752EF-F34D-4244-87A2-D0B57C2FB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2378" y="2238248"/>
                <a:ext cx="17930" cy="27402"/>
              </a:xfrm>
              <a:custGeom>
                <a:avLst/>
                <a:gdLst/>
                <a:ahLst/>
                <a:cxnLst>
                  <a:cxn ang="0">
                    <a:pos x="802" y="807"/>
                  </a:cxn>
                  <a:cxn ang="0">
                    <a:pos x="382" y="0"/>
                  </a:cxn>
                  <a:cxn ang="0">
                    <a:pos x="0" y="454"/>
                  </a:cxn>
                  <a:cxn ang="0">
                    <a:pos x="435" y="1308"/>
                  </a:cxn>
                  <a:cxn ang="0">
                    <a:pos x="802" y="807"/>
                  </a:cxn>
                </a:cxnLst>
                <a:rect l="0" t="0" r="r" b="b"/>
                <a:pathLst>
                  <a:path w="802" h="1308">
                    <a:moveTo>
                      <a:pt x="802" y="807"/>
                    </a:moveTo>
                    <a:lnTo>
                      <a:pt x="382" y="0"/>
                    </a:lnTo>
                    <a:lnTo>
                      <a:pt x="0" y="454"/>
                    </a:lnTo>
                    <a:lnTo>
                      <a:pt x="435" y="1308"/>
                    </a:lnTo>
                    <a:lnTo>
                      <a:pt x="802" y="80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48" name="Freeform 14">
                <a:extLst>
                  <a:ext uri="{FF2B5EF4-FFF2-40B4-BE49-F238E27FC236}">
                    <a16:creationId xmlns:a16="http://schemas.microsoft.com/office/drawing/2014/main" id="{95D1EC02-095F-4542-ADE3-D4A35E017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7065" y="2294296"/>
                <a:ext cx="35196" cy="46707"/>
              </a:xfrm>
              <a:custGeom>
                <a:avLst/>
                <a:gdLst/>
                <a:ahLst/>
                <a:cxnLst>
                  <a:cxn ang="0">
                    <a:pos x="450" y="2093"/>
                  </a:cxn>
                  <a:cxn ang="0">
                    <a:pos x="1472" y="256"/>
                  </a:cxn>
                  <a:cxn ang="0">
                    <a:pos x="1142" y="184"/>
                  </a:cxn>
                  <a:cxn ang="0">
                    <a:pos x="87" y="2057"/>
                  </a:cxn>
                  <a:cxn ang="0">
                    <a:pos x="450" y="2093"/>
                  </a:cxn>
                </a:cxnLst>
                <a:rect l="0" t="0" r="r" b="b"/>
                <a:pathLst>
                  <a:path w="1567" h="2241">
                    <a:moveTo>
                      <a:pt x="450" y="2093"/>
                    </a:moveTo>
                    <a:lnTo>
                      <a:pt x="1472" y="256"/>
                    </a:lnTo>
                    <a:cubicBezTo>
                      <a:pt x="1567" y="85"/>
                      <a:pt x="1245" y="0"/>
                      <a:pt x="1142" y="184"/>
                    </a:cubicBezTo>
                    <a:lnTo>
                      <a:pt x="87" y="2057"/>
                    </a:lnTo>
                    <a:cubicBezTo>
                      <a:pt x="0" y="2211"/>
                      <a:pt x="367" y="2241"/>
                      <a:pt x="450" y="20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49" name="Freeform 15">
                <a:extLst>
                  <a:ext uri="{FF2B5EF4-FFF2-40B4-BE49-F238E27FC236}">
                    <a16:creationId xmlns:a16="http://schemas.microsoft.com/office/drawing/2014/main" id="{D3840223-BB7B-46CE-AB34-A0CD31514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6794" y="2298656"/>
                <a:ext cx="17266" cy="52935"/>
              </a:xfrm>
              <a:custGeom>
                <a:avLst/>
                <a:gdLst/>
                <a:ahLst/>
                <a:cxnLst>
                  <a:cxn ang="0">
                    <a:pos x="369" y="2268"/>
                  </a:cxn>
                  <a:cxn ang="0">
                    <a:pos x="31" y="194"/>
                  </a:cxn>
                  <a:cxn ang="0">
                    <a:pos x="366" y="237"/>
                  </a:cxn>
                  <a:cxn ang="0">
                    <a:pos x="722" y="2357"/>
                  </a:cxn>
                  <a:cxn ang="0">
                    <a:pos x="369" y="2268"/>
                  </a:cxn>
                </a:cxnLst>
                <a:rect l="0" t="0" r="r" b="b"/>
                <a:pathLst>
                  <a:path w="752" h="2532">
                    <a:moveTo>
                      <a:pt x="369" y="2268"/>
                    </a:moveTo>
                    <a:lnTo>
                      <a:pt x="31" y="194"/>
                    </a:lnTo>
                    <a:cubicBezTo>
                      <a:pt x="0" y="0"/>
                      <a:pt x="331" y="30"/>
                      <a:pt x="366" y="237"/>
                    </a:cubicBezTo>
                    <a:lnTo>
                      <a:pt x="722" y="2357"/>
                    </a:lnTo>
                    <a:cubicBezTo>
                      <a:pt x="752" y="2532"/>
                      <a:pt x="396" y="2436"/>
                      <a:pt x="369" y="22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B89FAD84-F578-4A3C-A2A1-76E647518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502" y="2158535"/>
                <a:ext cx="57775" cy="94037"/>
              </a:xfrm>
              <a:custGeom>
                <a:avLst/>
                <a:gdLst/>
                <a:ahLst/>
                <a:cxnLst>
                  <a:cxn ang="0">
                    <a:pos x="705" y="4267"/>
                  </a:cxn>
                  <a:cxn ang="0">
                    <a:pos x="202" y="1140"/>
                  </a:cxn>
                  <a:cxn ang="0">
                    <a:pos x="1946" y="657"/>
                  </a:cxn>
                  <a:cxn ang="0">
                    <a:pos x="1893" y="4053"/>
                  </a:cxn>
                  <a:cxn ang="0">
                    <a:pos x="1214" y="4443"/>
                  </a:cxn>
                  <a:cxn ang="0">
                    <a:pos x="705" y="4267"/>
                  </a:cxn>
                </a:cxnLst>
                <a:rect l="0" t="0" r="r" b="b"/>
                <a:pathLst>
                  <a:path w="2577" h="4491">
                    <a:moveTo>
                      <a:pt x="705" y="4267"/>
                    </a:moveTo>
                    <a:cubicBezTo>
                      <a:pt x="292" y="3718"/>
                      <a:pt x="0" y="1909"/>
                      <a:pt x="202" y="1140"/>
                    </a:cubicBezTo>
                    <a:cubicBezTo>
                      <a:pt x="354" y="565"/>
                      <a:pt x="1328" y="0"/>
                      <a:pt x="1946" y="657"/>
                    </a:cubicBezTo>
                    <a:cubicBezTo>
                      <a:pt x="2577" y="1328"/>
                      <a:pt x="2345" y="3612"/>
                      <a:pt x="1893" y="4053"/>
                    </a:cubicBezTo>
                    <a:cubicBezTo>
                      <a:pt x="1712" y="4231"/>
                      <a:pt x="1474" y="4369"/>
                      <a:pt x="1214" y="4443"/>
                    </a:cubicBezTo>
                    <a:cubicBezTo>
                      <a:pt x="1044" y="4491"/>
                      <a:pt x="829" y="4431"/>
                      <a:pt x="705" y="42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1" name="Freeform 17">
                <a:extLst>
                  <a:ext uri="{FF2B5EF4-FFF2-40B4-BE49-F238E27FC236}">
                    <a16:creationId xmlns:a16="http://schemas.microsoft.com/office/drawing/2014/main" id="{1936ED3D-BE2B-49D8-8897-191A05373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386" y="2251326"/>
                <a:ext cx="85002" cy="53557"/>
              </a:xfrm>
              <a:custGeom>
                <a:avLst/>
                <a:gdLst/>
                <a:ahLst/>
                <a:cxnLst>
                  <a:cxn ang="0">
                    <a:pos x="3369" y="2544"/>
                  </a:cxn>
                  <a:cxn ang="0">
                    <a:pos x="752" y="2043"/>
                  </a:cxn>
                  <a:cxn ang="0">
                    <a:pos x="851" y="307"/>
                  </a:cxn>
                  <a:cxn ang="0">
                    <a:pos x="3443" y="1452"/>
                  </a:cxn>
                  <a:cxn ang="0">
                    <a:pos x="3735" y="2149"/>
                  </a:cxn>
                  <a:cxn ang="0">
                    <a:pos x="3369" y="2544"/>
                  </a:cxn>
                </a:cxnLst>
                <a:rect l="0" t="0" r="r" b="b"/>
                <a:pathLst>
                  <a:path w="3772" h="2560">
                    <a:moveTo>
                      <a:pt x="3369" y="2544"/>
                    </a:moveTo>
                    <a:cubicBezTo>
                      <a:pt x="3248" y="2560"/>
                      <a:pt x="1375" y="2538"/>
                      <a:pt x="752" y="2043"/>
                    </a:cubicBezTo>
                    <a:cubicBezTo>
                      <a:pt x="287" y="1673"/>
                      <a:pt x="0" y="608"/>
                      <a:pt x="851" y="307"/>
                    </a:cubicBezTo>
                    <a:cubicBezTo>
                      <a:pt x="1719" y="0"/>
                      <a:pt x="2610" y="1098"/>
                      <a:pt x="3443" y="1452"/>
                    </a:cubicBezTo>
                    <a:cubicBezTo>
                      <a:pt x="3701" y="1562"/>
                      <a:pt x="3772" y="1882"/>
                      <a:pt x="3735" y="2149"/>
                    </a:cubicBezTo>
                    <a:cubicBezTo>
                      <a:pt x="3711" y="2325"/>
                      <a:pt x="3573" y="2516"/>
                      <a:pt x="3369" y="25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CD8A7953-49F2-458A-8DFA-0C9CF7A0A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0933" y="2157289"/>
                <a:ext cx="67736" cy="90923"/>
              </a:xfrm>
              <a:custGeom>
                <a:avLst/>
                <a:gdLst/>
                <a:ahLst/>
                <a:cxnLst>
                  <a:cxn ang="0">
                    <a:pos x="2061" y="4205"/>
                  </a:cxn>
                  <a:cxn ang="0">
                    <a:pos x="33" y="393"/>
                  </a:cxn>
                  <a:cxn ang="0">
                    <a:pos x="971" y="320"/>
                  </a:cxn>
                  <a:cxn ang="0">
                    <a:pos x="2957" y="3578"/>
                  </a:cxn>
                  <a:cxn ang="0">
                    <a:pos x="2598" y="4242"/>
                  </a:cxn>
                  <a:cxn ang="0">
                    <a:pos x="2061" y="4205"/>
                  </a:cxn>
                </a:cxnLst>
                <a:rect l="0" t="0" r="r" b="b"/>
                <a:pathLst>
                  <a:path w="3034" h="4346">
                    <a:moveTo>
                      <a:pt x="2061" y="4205"/>
                    </a:moveTo>
                    <a:cubicBezTo>
                      <a:pt x="1972" y="4120"/>
                      <a:pt x="0" y="545"/>
                      <a:pt x="33" y="393"/>
                    </a:cubicBezTo>
                    <a:cubicBezTo>
                      <a:pt x="121" y="0"/>
                      <a:pt x="650" y="30"/>
                      <a:pt x="971" y="320"/>
                    </a:cubicBezTo>
                    <a:cubicBezTo>
                      <a:pt x="1654" y="937"/>
                      <a:pt x="2711" y="2706"/>
                      <a:pt x="2957" y="3578"/>
                    </a:cubicBezTo>
                    <a:cubicBezTo>
                      <a:pt x="3034" y="3848"/>
                      <a:pt x="2829" y="4103"/>
                      <a:pt x="2598" y="4242"/>
                    </a:cubicBezTo>
                    <a:cubicBezTo>
                      <a:pt x="2446" y="4333"/>
                      <a:pt x="2210" y="4346"/>
                      <a:pt x="2061" y="4205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26D293ED-A358-4BC1-A7DC-C14752A3D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034" y="2154176"/>
                <a:ext cx="139457" cy="195547"/>
              </a:xfrm>
              <a:custGeom>
                <a:avLst/>
                <a:gdLst/>
                <a:ahLst/>
                <a:cxnLst>
                  <a:cxn ang="0">
                    <a:pos x="2893" y="3045"/>
                  </a:cxn>
                  <a:cxn ang="0">
                    <a:pos x="3799" y="4084"/>
                  </a:cxn>
                  <a:cxn ang="0">
                    <a:pos x="5447" y="4940"/>
                  </a:cxn>
                  <a:cxn ang="0">
                    <a:pos x="6028" y="8374"/>
                  </a:cxn>
                  <a:cxn ang="0">
                    <a:pos x="5118" y="9169"/>
                  </a:cxn>
                  <a:cxn ang="0">
                    <a:pos x="3895" y="8656"/>
                  </a:cxn>
                  <a:cxn ang="0">
                    <a:pos x="3454" y="6473"/>
                  </a:cxn>
                  <a:cxn ang="0">
                    <a:pos x="1394" y="5699"/>
                  </a:cxn>
                  <a:cxn ang="0">
                    <a:pos x="1096" y="5533"/>
                  </a:cxn>
                  <a:cxn ang="0">
                    <a:pos x="0" y="2906"/>
                  </a:cxn>
                  <a:cxn ang="0">
                    <a:pos x="693" y="279"/>
                  </a:cxn>
                  <a:cxn ang="0">
                    <a:pos x="947" y="113"/>
                  </a:cxn>
                  <a:cxn ang="0">
                    <a:pos x="1271" y="9"/>
                  </a:cxn>
                  <a:cxn ang="0">
                    <a:pos x="1569" y="18"/>
                  </a:cxn>
                  <a:cxn ang="0">
                    <a:pos x="1859" y="122"/>
                  </a:cxn>
                  <a:cxn ang="0">
                    <a:pos x="2130" y="296"/>
                  </a:cxn>
                  <a:cxn ang="0">
                    <a:pos x="2735" y="2480"/>
                  </a:cxn>
                  <a:cxn ang="0">
                    <a:pos x="2893" y="3045"/>
                  </a:cxn>
                </a:cxnLst>
                <a:rect l="0" t="0" r="r" b="b"/>
                <a:pathLst>
                  <a:path w="6208" h="9334">
                    <a:moveTo>
                      <a:pt x="2893" y="3045"/>
                    </a:moveTo>
                    <a:cubicBezTo>
                      <a:pt x="3035" y="3404"/>
                      <a:pt x="3270" y="3672"/>
                      <a:pt x="3799" y="4084"/>
                    </a:cubicBezTo>
                    <a:cubicBezTo>
                      <a:pt x="4115" y="4284"/>
                      <a:pt x="4904" y="4379"/>
                      <a:pt x="5447" y="4940"/>
                    </a:cubicBezTo>
                    <a:cubicBezTo>
                      <a:pt x="6129" y="5646"/>
                      <a:pt x="6208" y="7620"/>
                      <a:pt x="6028" y="8374"/>
                    </a:cubicBezTo>
                    <a:cubicBezTo>
                      <a:pt x="5911" y="8868"/>
                      <a:pt x="5443" y="9032"/>
                      <a:pt x="5118" y="9169"/>
                    </a:cubicBezTo>
                    <a:cubicBezTo>
                      <a:pt x="4154" y="9334"/>
                      <a:pt x="3935" y="8988"/>
                      <a:pt x="3895" y="8656"/>
                    </a:cubicBezTo>
                    <a:cubicBezTo>
                      <a:pt x="3813" y="7988"/>
                      <a:pt x="3954" y="7042"/>
                      <a:pt x="3454" y="6473"/>
                    </a:cubicBezTo>
                    <a:cubicBezTo>
                      <a:pt x="2954" y="5904"/>
                      <a:pt x="1815" y="5890"/>
                      <a:pt x="1394" y="5699"/>
                    </a:cubicBezTo>
                    <a:cubicBezTo>
                      <a:pt x="1289" y="5646"/>
                      <a:pt x="1192" y="5594"/>
                      <a:pt x="1096" y="5533"/>
                    </a:cubicBezTo>
                    <a:cubicBezTo>
                      <a:pt x="176" y="4994"/>
                      <a:pt x="18" y="3854"/>
                      <a:pt x="0" y="2906"/>
                    </a:cubicBezTo>
                    <a:cubicBezTo>
                      <a:pt x="0" y="2056"/>
                      <a:pt x="46" y="901"/>
                      <a:pt x="693" y="279"/>
                    </a:cubicBezTo>
                    <a:cubicBezTo>
                      <a:pt x="763" y="218"/>
                      <a:pt x="850" y="157"/>
                      <a:pt x="947" y="113"/>
                    </a:cubicBezTo>
                    <a:cubicBezTo>
                      <a:pt x="1043" y="70"/>
                      <a:pt x="1149" y="35"/>
                      <a:pt x="1271" y="9"/>
                    </a:cubicBezTo>
                    <a:cubicBezTo>
                      <a:pt x="1368" y="0"/>
                      <a:pt x="1464" y="0"/>
                      <a:pt x="1569" y="18"/>
                    </a:cubicBezTo>
                    <a:cubicBezTo>
                      <a:pt x="1666" y="35"/>
                      <a:pt x="1762" y="70"/>
                      <a:pt x="1859" y="122"/>
                    </a:cubicBezTo>
                    <a:cubicBezTo>
                      <a:pt x="1955" y="165"/>
                      <a:pt x="2043" y="226"/>
                      <a:pt x="2130" y="296"/>
                    </a:cubicBezTo>
                    <a:cubicBezTo>
                      <a:pt x="2735" y="861"/>
                      <a:pt x="2674" y="1731"/>
                      <a:pt x="2735" y="2480"/>
                    </a:cubicBezTo>
                    <a:cubicBezTo>
                      <a:pt x="2783" y="2669"/>
                      <a:pt x="2822" y="2862"/>
                      <a:pt x="2893" y="3045"/>
                    </a:cubicBezTo>
                    <a:close/>
                  </a:path>
                </a:pathLst>
              </a:custGeom>
              <a:solidFill>
                <a:srgbClr val="002060"/>
              </a:solidFill>
              <a:ln w="3175" cap="rnd">
                <a:solidFill>
                  <a:schemeClr val="bg1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E8BD7024-116D-4E89-8043-58923DDB3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155" y="2259422"/>
                <a:ext cx="17930" cy="28024"/>
              </a:xfrm>
              <a:custGeom>
                <a:avLst/>
                <a:gdLst/>
                <a:ahLst/>
                <a:cxnLst>
                  <a:cxn ang="0">
                    <a:pos x="0" y="807"/>
                  </a:cxn>
                  <a:cxn ang="0">
                    <a:pos x="419" y="0"/>
                  </a:cxn>
                  <a:cxn ang="0">
                    <a:pos x="801" y="454"/>
                  </a:cxn>
                  <a:cxn ang="0">
                    <a:pos x="366" y="1308"/>
                  </a:cxn>
                  <a:cxn ang="0">
                    <a:pos x="0" y="807"/>
                  </a:cxn>
                </a:cxnLst>
                <a:rect l="0" t="0" r="r" b="b"/>
                <a:pathLst>
                  <a:path w="801" h="1308">
                    <a:moveTo>
                      <a:pt x="0" y="807"/>
                    </a:moveTo>
                    <a:lnTo>
                      <a:pt x="419" y="0"/>
                    </a:lnTo>
                    <a:lnTo>
                      <a:pt x="801" y="454"/>
                    </a:lnTo>
                    <a:lnTo>
                      <a:pt x="366" y="1308"/>
                    </a:lnTo>
                    <a:lnTo>
                      <a:pt x="0" y="80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332B7C41-D343-4B98-AD6B-03758BB38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202" y="2315471"/>
                <a:ext cx="35196" cy="47330"/>
              </a:xfrm>
              <a:custGeom>
                <a:avLst/>
                <a:gdLst/>
                <a:ahLst/>
                <a:cxnLst>
                  <a:cxn ang="0">
                    <a:pos x="1117" y="2093"/>
                  </a:cxn>
                  <a:cxn ang="0">
                    <a:pos x="96" y="256"/>
                  </a:cxn>
                  <a:cxn ang="0">
                    <a:pos x="425" y="184"/>
                  </a:cxn>
                  <a:cxn ang="0">
                    <a:pos x="1480" y="2057"/>
                  </a:cxn>
                  <a:cxn ang="0">
                    <a:pos x="1117" y="2093"/>
                  </a:cxn>
                </a:cxnLst>
                <a:rect l="0" t="0" r="r" b="b"/>
                <a:pathLst>
                  <a:path w="1567" h="2241">
                    <a:moveTo>
                      <a:pt x="1117" y="2093"/>
                    </a:moveTo>
                    <a:lnTo>
                      <a:pt x="96" y="256"/>
                    </a:lnTo>
                    <a:cubicBezTo>
                      <a:pt x="0" y="85"/>
                      <a:pt x="322" y="0"/>
                      <a:pt x="425" y="184"/>
                    </a:cubicBezTo>
                    <a:lnTo>
                      <a:pt x="1480" y="2057"/>
                    </a:lnTo>
                    <a:cubicBezTo>
                      <a:pt x="1567" y="2212"/>
                      <a:pt x="1200" y="2241"/>
                      <a:pt x="1117" y="20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546AE5D6-DE25-4546-9E4D-486D24984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403" y="2319830"/>
                <a:ext cx="17266" cy="52935"/>
              </a:xfrm>
              <a:custGeom>
                <a:avLst/>
                <a:gdLst/>
                <a:ahLst/>
                <a:cxnLst>
                  <a:cxn ang="0">
                    <a:pos x="382" y="2268"/>
                  </a:cxn>
                  <a:cxn ang="0">
                    <a:pos x="720" y="194"/>
                  </a:cxn>
                  <a:cxn ang="0">
                    <a:pos x="386" y="237"/>
                  </a:cxn>
                  <a:cxn ang="0">
                    <a:pos x="29" y="2357"/>
                  </a:cxn>
                  <a:cxn ang="0">
                    <a:pos x="382" y="2268"/>
                  </a:cxn>
                </a:cxnLst>
                <a:rect l="0" t="0" r="r" b="b"/>
                <a:pathLst>
                  <a:path w="752" h="2532">
                    <a:moveTo>
                      <a:pt x="382" y="2268"/>
                    </a:moveTo>
                    <a:lnTo>
                      <a:pt x="720" y="194"/>
                    </a:lnTo>
                    <a:cubicBezTo>
                      <a:pt x="752" y="0"/>
                      <a:pt x="421" y="30"/>
                      <a:pt x="386" y="237"/>
                    </a:cubicBezTo>
                    <a:lnTo>
                      <a:pt x="29" y="2357"/>
                    </a:lnTo>
                    <a:cubicBezTo>
                      <a:pt x="0" y="2532"/>
                      <a:pt x="355" y="2436"/>
                      <a:pt x="382" y="22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7" name="Freeform 23">
                <a:extLst>
                  <a:ext uri="{FF2B5EF4-FFF2-40B4-BE49-F238E27FC236}">
                    <a16:creationId xmlns:a16="http://schemas.microsoft.com/office/drawing/2014/main" id="{60FCF316-C1DA-438C-A5B7-73B52334C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186" y="2180332"/>
                <a:ext cx="57775" cy="94037"/>
              </a:xfrm>
              <a:custGeom>
                <a:avLst/>
                <a:gdLst/>
                <a:ahLst/>
                <a:cxnLst>
                  <a:cxn ang="0">
                    <a:pos x="1871" y="4267"/>
                  </a:cxn>
                  <a:cxn ang="0">
                    <a:pos x="2374" y="1140"/>
                  </a:cxn>
                  <a:cxn ang="0">
                    <a:pos x="630" y="657"/>
                  </a:cxn>
                  <a:cxn ang="0">
                    <a:pos x="683" y="4053"/>
                  </a:cxn>
                  <a:cxn ang="0">
                    <a:pos x="1362" y="4443"/>
                  </a:cxn>
                  <a:cxn ang="0">
                    <a:pos x="1871" y="4267"/>
                  </a:cxn>
                </a:cxnLst>
                <a:rect l="0" t="0" r="r" b="b"/>
                <a:pathLst>
                  <a:path w="2577" h="4491">
                    <a:moveTo>
                      <a:pt x="1871" y="4267"/>
                    </a:moveTo>
                    <a:cubicBezTo>
                      <a:pt x="2284" y="3718"/>
                      <a:pt x="2577" y="1909"/>
                      <a:pt x="2374" y="1140"/>
                    </a:cubicBezTo>
                    <a:cubicBezTo>
                      <a:pt x="2223" y="565"/>
                      <a:pt x="1248" y="0"/>
                      <a:pt x="630" y="657"/>
                    </a:cubicBezTo>
                    <a:cubicBezTo>
                      <a:pt x="0" y="1328"/>
                      <a:pt x="231" y="3612"/>
                      <a:pt x="683" y="4053"/>
                    </a:cubicBezTo>
                    <a:cubicBezTo>
                      <a:pt x="865" y="4231"/>
                      <a:pt x="1103" y="4369"/>
                      <a:pt x="1362" y="4443"/>
                    </a:cubicBezTo>
                    <a:cubicBezTo>
                      <a:pt x="1533" y="4491"/>
                      <a:pt x="1748" y="4431"/>
                      <a:pt x="1871" y="42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8" name="Freeform 24">
                <a:extLst>
                  <a:ext uri="{FF2B5EF4-FFF2-40B4-BE49-F238E27FC236}">
                    <a16:creationId xmlns:a16="http://schemas.microsoft.com/office/drawing/2014/main" id="{454AB6C3-C8EF-4535-87FF-3DD0C5CC5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075" y="2273123"/>
                <a:ext cx="85002" cy="53557"/>
              </a:xfrm>
              <a:custGeom>
                <a:avLst/>
                <a:gdLst/>
                <a:ahLst/>
                <a:cxnLst>
                  <a:cxn ang="0">
                    <a:pos x="403" y="2544"/>
                  </a:cxn>
                  <a:cxn ang="0">
                    <a:pos x="3020" y="2043"/>
                  </a:cxn>
                  <a:cxn ang="0">
                    <a:pos x="2922" y="307"/>
                  </a:cxn>
                  <a:cxn ang="0">
                    <a:pos x="330" y="1452"/>
                  </a:cxn>
                  <a:cxn ang="0">
                    <a:pos x="37" y="2149"/>
                  </a:cxn>
                  <a:cxn ang="0">
                    <a:pos x="403" y="2544"/>
                  </a:cxn>
                </a:cxnLst>
                <a:rect l="0" t="0" r="r" b="b"/>
                <a:pathLst>
                  <a:path w="3772" h="2561">
                    <a:moveTo>
                      <a:pt x="403" y="2544"/>
                    </a:moveTo>
                    <a:cubicBezTo>
                      <a:pt x="525" y="2561"/>
                      <a:pt x="2397" y="2538"/>
                      <a:pt x="3020" y="2043"/>
                    </a:cubicBezTo>
                    <a:cubicBezTo>
                      <a:pt x="3485" y="1673"/>
                      <a:pt x="3772" y="608"/>
                      <a:pt x="2922" y="307"/>
                    </a:cubicBezTo>
                    <a:cubicBezTo>
                      <a:pt x="2054" y="0"/>
                      <a:pt x="1162" y="1098"/>
                      <a:pt x="330" y="1452"/>
                    </a:cubicBezTo>
                    <a:cubicBezTo>
                      <a:pt x="71" y="1562"/>
                      <a:pt x="0" y="1882"/>
                      <a:pt x="37" y="2149"/>
                    </a:cubicBezTo>
                    <a:cubicBezTo>
                      <a:pt x="62" y="2325"/>
                      <a:pt x="200" y="2517"/>
                      <a:pt x="403" y="25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59" name="Freeform 25">
                <a:extLst>
                  <a:ext uri="{FF2B5EF4-FFF2-40B4-BE49-F238E27FC236}">
                    <a16:creationId xmlns:a16="http://schemas.microsoft.com/office/drawing/2014/main" id="{99856C1C-CEAA-426E-AB8F-1D64FDBD1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5793" y="2178463"/>
                <a:ext cx="67736" cy="91546"/>
              </a:xfrm>
              <a:custGeom>
                <a:avLst/>
                <a:gdLst/>
                <a:ahLst/>
                <a:cxnLst>
                  <a:cxn ang="0">
                    <a:pos x="973" y="4205"/>
                  </a:cxn>
                  <a:cxn ang="0">
                    <a:pos x="3000" y="393"/>
                  </a:cxn>
                  <a:cxn ang="0">
                    <a:pos x="2062" y="320"/>
                  </a:cxn>
                  <a:cxn ang="0">
                    <a:pos x="76" y="3578"/>
                  </a:cxn>
                  <a:cxn ang="0">
                    <a:pos x="436" y="4242"/>
                  </a:cxn>
                  <a:cxn ang="0">
                    <a:pos x="973" y="4205"/>
                  </a:cxn>
                </a:cxnLst>
                <a:rect l="0" t="0" r="r" b="b"/>
                <a:pathLst>
                  <a:path w="3034" h="4346">
                    <a:moveTo>
                      <a:pt x="973" y="4205"/>
                    </a:moveTo>
                    <a:cubicBezTo>
                      <a:pt x="1062" y="4121"/>
                      <a:pt x="3034" y="545"/>
                      <a:pt x="3000" y="393"/>
                    </a:cubicBezTo>
                    <a:cubicBezTo>
                      <a:pt x="2912" y="0"/>
                      <a:pt x="2383" y="30"/>
                      <a:pt x="2062" y="320"/>
                    </a:cubicBezTo>
                    <a:cubicBezTo>
                      <a:pt x="1379" y="937"/>
                      <a:pt x="322" y="2707"/>
                      <a:pt x="76" y="3578"/>
                    </a:cubicBezTo>
                    <a:cubicBezTo>
                      <a:pt x="0" y="3848"/>
                      <a:pt x="204" y="4103"/>
                      <a:pt x="436" y="4242"/>
                    </a:cubicBezTo>
                    <a:cubicBezTo>
                      <a:pt x="588" y="4333"/>
                      <a:pt x="824" y="4346"/>
                      <a:pt x="973" y="4205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0" name="Freeform 26">
                <a:extLst>
                  <a:ext uri="{FF2B5EF4-FFF2-40B4-BE49-F238E27FC236}">
                    <a16:creationId xmlns:a16="http://schemas.microsoft.com/office/drawing/2014/main" id="{B0F7477F-981E-454F-BD52-429BC374E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3905" y="2262536"/>
                <a:ext cx="27891" cy="108984"/>
              </a:xfrm>
              <a:custGeom>
                <a:avLst/>
                <a:gdLst/>
                <a:ahLst/>
                <a:cxnLst>
                  <a:cxn ang="0">
                    <a:pos x="0" y="423"/>
                  </a:cxn>
                  <a:cxn ang="0">
                    <a:pos x="1270" y="423"/>
                  </a:cxn>
                  <a:cxn ang="0">
                    <a:pos x="1270" y="4789"/>
                  </a:cxn>
                  <a:cxn ang="0">
                    <a:pos x="0" y="4789"/>
                  </a:cxn>
                  <a:cxn ang="0">
                    <a:pos x="0" y="423"/>
                  </a:cxn>
                </a:cxnLst>
                <a:rect l="0" t="0" r="r" b="b"/>
                <a:pathLst>
                  <a:path w="1270" h="5212">
                    <a:moveTo>
                      <a:pt x="0" y="423"/>
                    </a:moveTo>
                    <a:cubicBezTo>
                      <a:pt x="0" y="0"/>
                      <a:pt x="1270" y="0"/>
                      <a:pt x="1270" y="423"/>
                    </a:cubicBezTo>
                    <a:lnTo>
                      <a:pt x="1270" y="4789"/>
                    </a:lnTo>
                    <a:cubicBezTo>
                      <a:pt x="1270" y="5212"/>
                      <a:pt x="0" y="5212"/>
                      <a:pt x="0" y="4789"/>
                    </a:cubicBezTo>
                    <a:lnTo>
                      <a:pt x="0" y="4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1" name="Freeform 27">
                <a:extLst>
                  <a:ext uri="{FF2B5EF4-FFF2-40B4-BE49-F238E27FC236}">
                    <a16:creationId xmlns:a16="http://schemas.microsoft.com/office/drawing/2014/main" id="{4F80DBA9-06F3-4BD5-B278-353FEB2C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636" y="2175350"/>
                <a:ext cx="138793" cy="196170"/>
              </a:xfrm>
              <a:custGeom>
                <a:avLst/>
                <a:gdLst/>
                <a:ahLst/>
                <a:cxnLst>
                  <a:cxn ang="0">
                    <a:pos x="3314" y="3045"/>
                  </a:cxn>
                  <a:cxn ang="0">
                    <a:pos x="2408" y="4084"/>
                  </a:cxn>
                  <a:cxn ang="0">
                    <a:pos x="760" y="4940"/>
                  </a:cxn>
                  <a:cxn ang="0">
                    <a:pos x="179" y="8374"/>
                  </a:cxn>
                  <a:cxn ang="0">
                    <a:pos x="1090" y="9169"/>
                  </a:cxn>
                  <a:cxn ang="0">
                    <a:pos x="2313" y="8656"/>
                  </a:cxn>
                  <a:cxn ang="0">
                    <a:pos x="2753" y="6473"/>
                  </a:cxn>
                  <a:cxn ang="0">
                    <a:pos x="4813" y="5699"/>
                  </a:cxn>
                  <a:cxn ang="0">
                    <a:pos x="5111" y="5533"/>
                  </a:cxn>
                  <a:cxn ang="0">
                    <a:pos x="6207" y="2906"/>
                  </a:cxn>
                  <a:cxn ang="0">
                    <a:pos x="5515" y="279"/>
                  </a:cxn>
                  <a:cxn ang="0">
                    <a:pos x="5260" y="113"/>
                  </a:cxn>
                  <a:cxn ang="0">
                    <a:pos x="4936" y="9"/>
                  </a:cxn>
                  <a:cxn ang="0">
                    <a:pos x="4638" y="18"/>
                  </a:cxn>
                  <a:cxn ang="0">
                    <a:pos x="4349" y="122"/>
                  </a:cxn>
                  <a:cxn ang="0">
                    <a:pos x="4077" y="296"/>
                  </a:cxn>
                  <a:cxn ang="0">
                    <a:pos x="3472" y="2480"/>
                  </a:cxn>
                  <a:cxn ang="0">
                    <a:pos x="3314" y="3045"/>
                  </a:cxn>
                </a:cxnLst>
                <a:rect l="0" t="0" r="r" b="b"/>
                <a:pathLst>
                  <a:path w="6207" h="9334">
                    <a:moveTo>
                      <a:pt x="3314" y="3045"/>
                    </a:moveTo>
                    <a:cubicBezTo>
                      <a:pt x="3173" y="3404"/>
                      <a:pt x="2937" y="3672"/>
                      <a:pt x="2408" y="4084"/>
                    </a:cubicBezTo>
                    <a:cubicBezTo>
                      <a:pt x="2093" y="4284"/>
                      <a:pt x="1303" y="4379"/>
                      <a:pt x="760" y="4940"/>
                    </a:cubicBezTo>
                    <a:cubicBezTo>
                      <a:pt x="78" y="5646"/>
                      <a:pt x="0" y="7620"/>
                      <a:pt x="179" y="8374"/>
                    </a:cubicBezTo>
                    <a:cubicBezTo>
                      <a:pt x="297" y="8868"/>
                      <a:pt x="764" y="9032"/>
                      <a:pt x="1090" y="9169"/>
                    </a:cubicBezTo>
                    <a:cubicBezTo>
                      <a:pt x="2054" y="9334"/>
                      <a:pt x="2272" y="8988"/>
                      <a:pt x="2313" y="8656"/>
                    </a:cubicBezTo>
                    <a:cubicBezTo>
                      <a:pt x="2394" y="7988"/>
                      <a:pt x="2253" y="7042"/>
                      <a:pt x="2753" y="6473"/>
                    </a:cubicBezTo>
                    <a:cubicBezTo>
                      <a:pt x="3253" y="5904"/>
                      <a:pt x="4393" y="5890"/>
                      <a:pt x="4813" y="5699"/>
                    </a:cubicBezTo>
                    <a:cubicBezTo>
                      <a:pt x="4919" y="5647"/>
                      <a:pt x="5015" y="5594"/>
                      <a:pt x="5111" y="5533"/>
                    </a:cubicBezTo>
                    <a:cubicBezTo>
                      <a:pt x="6032" y="4994"/>
                      <a:pt x="6190" y="3854"/>
                      <a:pt x="6207" y="2906"/>
                    </a:cubicBezTo>
                    <a:cubicBezTo>
                      <a:pt x="6207" y="2056"/>
                      <a:pt x="6162" y="901"/>
                      <a:pt x="5515" y="279"/>
                    </a:cubicBezTo>
                    <a:cubicBezTo>
                      <a:pt x="5445" y="218"/>
                      <a:pt x="5357" y="157"/>
                      <a:pt x="5260" y="113"/>
                    </a:cubicBezTo>
                    <a:cubicBezTo>
                      <a:pt x="5164" y="70"/>
                      <a:pt x="5059" y="35"/>
                      <a:pt x="4936" y="9"/>
                    </a:cubicBezTo>
                    <a:cubicBezTo>
                      <a:pt x="4840" y="0"/>
                      <a:pt x="4743" y="0"/>
                      <a:pt x="4638" y="18"/>
                    </a:cubicBezTo>
                    <a:cubicBezTo>
                      <a:pt x="4542" y="35"/>
                      <a:pt x="4445" y="70"/>
                      <a:pt x="4349" y="122"/>
                    </a:cubicBezTo>
                    <a:cubicBezTo>
                      <a:pt x="4252" y="166"/>
                      <a:pt x="4165" y="226"/>
                      <a:pt x="4077" y="296"/>
                    </a:cubicBezTo>
                    <a:cubicBezTo>
                      <a:pt x="3472" y="862"/>
                      <a:pt x="3534" y="1732"/>
                      <a:pt x="3472" y="2480"/>
                    </a:cubicBezTo>
                    <a:cubicBezTo>
                      <a:pt x="3424" y="2669"/>
                      <a:pt x="3385" y="2862"/>
                      <a:pt x="3314" y="3045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2" name="Freeform 28">
                <a:extLst>
                  <a:ext uri="{FF2B5EF4-FFF2-40B4-BE49-F238E27FC236}">
                    <a16:creationId xmlns:a16="http://schemas.microsoft.com/office/drawing/2014/main" id="{30E00B49-3B59-46A6-8AD4-7332EE799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339" y="2262536"/>
                <a:ext cx="28556" cy="108984"/>
              </a:xfrm>
              <a:custGeom>
                <a:avLst/>
                <a:gdLst/>
                <a:ahLst/>
                <a:cxnLst>
                  <a:cxn ang="0">
                    <a:pos x="0" y="423"/>
                  </a:cxn>
                  <a:cxn ang="0">
                    <a:pos x="1270" y="423"/>
                  </a:cxn>
                  <a:cxn ang="0">
                    <a:pos x="1270" y="4789"/>
                  </a:cxn>
                  <a:cxn ang="0">
                    <a:pos x="0" y="4789"/>
                  </a:cxn>
                  <a:cxn ang="0">
                    <a:pos x="0" y="423"/>
                  </a:cxn>
                </a:cxnLst>
                <a:rect l="0" t="0" r="r" b="b"/>
                <a:pathLst>
                  <a:path w="1270" h="5212">
                    <a:moveTo>
                      <a:pt x="0" y="423"/>
                    </a:moveTo>
                    <a:cubicBezTo>
                      <a:pt x="0" y="0"/>
                      <a:pt x="1270" y="0"/>
                      <a:pt x="1270" y="423"/>
                    </a:cubicBezTo>
                    <a:lnTo>
                      <a:pt x="1270" y="4789"/>
                    </a:lnTo>
                    <a:cubicBezTo>
                      <a:pt x="1270" y="5212"/>
                      <a:pt x="0" y="5212"/>
                      <a:pt x="0" y="4789"/>
                    </a:cubicBezTo>
                    <a:lnTo>
                      <a:pt x="0" y="42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3" name="Oval 29">
                <a:extLst>
                  <a:ext uri="{FF2B5EF4-FFF2-40B4-BE49-F238E27FC236}">
                    <a16:creationId xmlns:a16="http://schemas.microsoft.com/office/drawing/2014/main" id="{8785712F-3278-48A4-B33A-9D5581EF1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512" y="2178463"/>
                <a:ext cx="641501" cy="151331"/>
              </a:xfrm>
              <a:prstGeom prst="ellipse">
                <a:avLst/>
              </a:pr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4" name="Freeform 30">
                <a:extLst>
                  <a:ext uri="{FF2B5EF4-FFF2-40B4-BE49-F238E27FC236}">
                    <a16:creationId xmlns:a16="http://schemas.microsoft.com/office/drawing/2014/main" id="{C1F3828F-6163-4C5C-8657-7DEB651A5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723" y="2123038"/>
                <a:ext cx="69064" cy="64767"/>
              </a:xfrm>
              <a:custGeom>
                <a:avLst/>
                <a:gdLst/>
                <a:ahLst/>
                <a:cxnLst>
                  <a:cxn ang="0">
                    <a:pos x="1543" y="0"/>
                  </a:cxn>
                  <a:cxn ang="0">
                    <a:pos x="3086" y="1522"/>
                  </a:cxn>
                  <a:cxn ang="0">
                    <a:pos x="2402" y="2793"/>
                  </a:cxn>
                  <a:cxn ang="0">
                    <a:pos x="2139" y="2941"/>
                  </a:cxn>
                  <a:cxn ang="0">
                    <a:pos x="938" y="2941"/>
                  </a:cxn>
                  <a:cxn ang="0">
                    <a:pos x="675" y="2793"/>
                  </a:cxn>
                  <a:cxn ang="0">
                    <a:pos x="0" y="1522"/>
                  </a:cxn>
                  <a:cxn ang="0">
                    <a:pos x="1543" y="0"/>
                  </a:cxn>
                </a:cxnLst>
                <a:rect l="0" t="0" r="r" b="b"/>
                <a:pathLst>
                  <a:path w="3086" h="3088">
                    <a:moveTo>
                      <a:pt x="1543" y="0"/>
                    </a:moveTo>
                    <a:cubicBezTo>
                      <a:pt x="2393" y="0"/>
                      <a:pt x="3086" y="679"/>
                      <a:pt x="3086" y="1522"/>
                    </a:cubicBezTo>
                    <a:cubicBezTo>
                      <a:pt x="3086" y="2053"/>
                      <a:pt x="2814" y="2523"/>
                      <a:pt x="2402" y="2793"/>
                    </a:cubicBezTo>
                    <a:cubicBezTo>
                      <a:pt x="2323" y="2854"/>
                      <a:pt x="2235" y="2897"/>
                      <a:pt x="2139" y="2941"/>
                    </a:cubicBezTo>
                    <a:cubicBezTo>
                      <a:pt x="1744" y="3088"/>
                      <a:pt x="1341" y="3088"/>
                      <a:pt x="938" y="2941"/>
                    </a:cubicBezTo>
                    <a:cubicBezTo>
                      <a:pt x="850" y="2897"/>
                      <a:pt x="763" y="2854"/>
                      <a:pt x="675" y="2793"/>
                    </a:cubicBezTo>
                    <a:cubicBezTo>
                      <a:pt x="263" y="2523"/>
                      <a:pt x="0" y="2053"/>
                      <a:pt x="0" y="1522"/>
                    </a:cubicBezTo>
                    <a:cubicBezTo>
                      <a:pt x="0" y="679"/>
                      <a:pt x="684" y="0"/>
                      <a:pt x="1543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5" name="Oval 31">
                <a:extLst>
                  <a:ext uri="{FF2B5EF4-FFF2-40B4-BE49-F238E27FC236}">
                    <a16:creationId xmlns:a16="http://schemas.microsoft.com/office/drawing/2014/main" id="{84401570-8B8D-4B24-B1FC-F9219DE0A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3512" y="2169744"/>
                <a:ext cx="641501" cy="151331"/>
              </a:xfrm>
              <a:prstGeom prst="ellipse">
                <a:avLst/>
              </a:pr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6" name="Freeform 32">
                <a:extLst>
                  <a:ext uri="{FF2B5EF4-FFF2-40B4-BE49-F238E27FC236}">
                    <a16:creationId xmlns:a16="http://schemas.microsoft.com/office/drawing/2014/main" id="{159BBEC3-3B06-4F89-A7E0-557767EAB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324" y="2170368"/>
                <a:ext cx="97620" cy="70372"/>
              </a:xfrm>
              <a:custGeom>
                <a:avLst/>
                <a:gdLst/>
                <a:ahLst/>
                <a:cxnLst>
                  <a:cxn ang="0">
                    <a:pos x="4052" y="3062"/>
                  </a:cxn>
                  <a:cxn ang="0">
                    <a:pos x="2641" y="3341"/>
                  </a:cxn>
                  <a:cxn ang="0">
                    <a:pos x="1185" y="2897"/>
                  </a:cxn>
                  <a:cxn ang="0">
                    <a:pos x="182" y="1548"/>
                  </a:cxn>
                  <a:cxn ang="0">
                    <a:pos x="133" y="374"/>
                  </a:cxn>
                  <a:cxn ang="0">
                    <a:pos x="1071" y="444"/>
                  </a:cxn>
                  <a:cxn ang="0">
                    <a:pos x="2500" y="2044"/>
                  </a:cxn>
                  <a:cxn ang="0">
                    <a:pos x="3868" y="1983"/>
                  </a:cxn>
                  <a:cxn ang="0">
                    <a:pos x="4315" y="2592"/>
                  </a:cxn>
                  <a:cxn ang="0">
                    <a:pos x="4052" y="3062"/>
                  </a:cxn>
                </a:cxnLst>
                <a:rect l="0" t="0" r="r" b="b"/>
                <a:pathLst>
                  <a:path w="4350" h="3358">
                    <a:moveTo>
                      <a:pt x="4052" y="3062"/>
                    </a:moveTo>
                    <a:cubicBezTo>
                      <a:pt x="3614" y="3254"/>
                      <a:pt x="3131" y="3358"/>
                      <a:pt x="2641" y="3341"/>
                    </a:cubicBezTo>
                    <a:cubicBezTo>
                      <a:pt x="2182" y="3341"/>
                      <a:pt x="1554" y="3162"/>
                      <a:pt x="1185" y="2897"/>
                    </a:cubicBezTo>
                    <a:cubicBezTo>
                      <a:pt x="773" y="2611"/>
                      <a:pt x="379" y="2097"/>
                      <a:pt x="182" y="1548"/>
                    </a:cubicBezTo>
                    <a:cubicBezTo>
                      <a:pt x="39" y="1151"/>
                      <a:pt x="0" y="735"/>
                      <a:pt x="133" y="374"/>
                    </a:cubicBezTo>
                    <a:cubicBezTo>
                      <a:pt x="282" y="0"/>
                      <a:pt x="887" y="52"/>
                      <a:pt x="1071" y="444"/>
                    </a:cubicBezTo>
                    <a:cubicBezTo>
                      <a:pt x="1413" y="1096"/>
                      <a:pt x="1729" y="1905"/>
                      <a:pt x="2500" y="2044"/>
                    </a:cubicBezTo>
                    <a:cubicBezTo>
                      <a:pt x="2978" y="2087"/>
                      <a:pt x="3411" y="1967"/>
                      <a:pt x="3868" y="1983"/>
                    </a:cubicBezTo>
                    <a:cubicBezTo>
                      <a:pt x="4148" y="1966"/>
                      <a:pt x="4306" y="2323"/>
                      <a:pt x="4315" y="2592"/>
                    </a:cubicBezTo>
                    <a:cubicBezTo>
                      <a:pt x="4350" y="2766"/>
                      <a:pt x="4245" y="2993"/>
                      <a:pt x="4052" y="3062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noFill/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7" name="Freeform 33">
                <a:extLst>
                  <a:ext uri="{FF2B5EF4-FFF2-40B4-BE49-F238E27FC236}">
                    <a16:creationId xmlns:a16="http://schemas.microsoft.com/office/drawing/2014/main" id="{9193FEF2-2951-428D-8AFC-80C9A138A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049" y="2227038"/>
                <a:ext cx="71721" cy="36120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3" y="0"/>
                  </a:cxn>
                  <a:cxn ang="0">
                    <a:pos x="0" y="1427"/>
                  </a:cxn>
                  <a:cxn ang="0">
                    <a:pos x="1711" y="1744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4">
                    <a:moveTo>
                      <a:pt x="3215" y="306"/>
                    </a:moveTo>
                    <a:lnTo>
                      <a:pt x="1543" y="0"/>
                    </a:lnTo>
                    <a:lnTo>
                      <a:pt x="0" y="1427"/>
                    </a:lnTo>
                    <a:lnTo>
                      <a:pt x="1711" y="1744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8" name="Freeform 34">
                <a:extLst>
                  <a:ext uri="{FF2B5EF4-FFF2-40B4-BE49-F238E27FC236}">
                    <a16:creationId xmlns:a16="http://schemas.microsoft.com/office/drawing/2014/main" id="{63861129-45BD-4B59-BDFB-2B5214A64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049" y="2222056"/>
                <a:ext cx="71721" cy="36743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3" y="0"/>
                  </a:cxn>
                  <a:cxn ang="0">
                    <a:pos x="0" y="1428"/>
                  </a:cxn>
                  <a:cxn ang="0">
                    <a:pos x="1711" y="1744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4">
                    <a:moveTo>
                      <a:pt x="3215" y="306"/>
                    </a:moveTo>
                    <a:lnTo>
                      <a:pt x="1543" y="0"/>
                    </a:lnTo>
                    <a:lnTo>
                      <a:pt x="0" y="1428"/>
                    </a:lnTo>
                    <a:lnTo>
                      <a:pt x="1711" y="1744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69" name="Freeform 35">
                <a:extLst>
                  <a:ext uri="{FF2B5EF4-FFF2-40B4-BE49-F238E27FC236}">
                    <a16:creationId xmlns:a16="http://schemas.microsoft.com/office/drawing/2014/main" id="{5DBFA09C-C704-4142-A64D-7F19D80F8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049" y="2217074"/>
                <a:ext cx="71721" cy="36743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3" y="0"/>
                  </a:cxn>
                  <a:cxn ang="0">
                    <a:pos x="0" y="1428"/>
                  </a:cxn>
                  <a:cxn ang="0">
                    <a:pos x="1711" y="1745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5">
                    <a:moveTo>
                      <a:pt x="3215" y="306"/>
                    </a:moveTo>
                    <a:lnTo>
                      <a:pt x="1543" y="0"/>
                    </a:lnTo>
                    <a:lnTo>
                      <a:pt x="0" y="1428"/>
                    </a:lnTo>
                    <a:lnTo>
                      <a:pt x="1711" y="1745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0" name="Freeform 36">
                <a:extLst>
                  <a:ext uri="{FF2B5EF4-FFF2-40B4-BE49-F238E27FC236}">
                    <a16:creationId xmlns:a16="http://schemas.microsoft.com/office/drawing/2014/main" id="{DF184907-2C19-4714-80D4-62D1201D9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0049" y="2212715"/>
                <a:ext cx="71721" cy="36120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3" y="0"/>
                  </a:cxn>
                  <a:cxn ang="0">
                    <a:pos x="0" y="1428"/>
                  </a:cxn>
                  <a:cxn ang="0">
                    <a:pos x="1711" y="1745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5">
                    <a:moveTo>
                      <a:pt x="3215" y="306"/>
                    </a:moveTo>
                    <a:lnTo>
                      <a:pt x="1543" y="0"/>
                    </a:lnTo>
                    <a:lnTo>
                      <a:pt x="0" y="1428"/>
                    </a:lnTo>
                    <a:lnTo>
                      <a:pt x="1711" y="1745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1" name="Freeform 37">
                <a:extLst>
                  <a:ext uri="{FF2B5EF4-FFF2-40B4-BE49-F238E27FC236}">
                    <a16:creationId xmlns:a16="http://schemas.microsoft.com/office/drawing/2014/main" id="{1F5BEE11-8C38-4A4F-A43A-90FA49A9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1675" y="2101241"/>
                <a:ext cx="69064" cy="64767"/>
              </a:xfrm>
              <a:custGeom>
                <a:avLst/>
                <a:gdLst/>
                <a:ahLst/>
                <a:cxnLst>
                  <a:cxn ang="0">
                    <a:pos x="1543" y="0"/>
                  </a:cxn>
                  <a:cxn ang="0">
                    <a:pos x="0" y="1522"/>
                  </a:cxn>
                  <a:cxn ang="0">
                    <a:pos x="683" y="2793"/>
                  </a:cxn>
                  <a:cxn ang="0">
                    <a:pos x="946" y="2940"/>
                  </a:cxn>
                  <a:cxn ang="0">
                    <a:pos x="2147" y="2940"/>
                  </a:cxn>
                  <a:cxn ang="0">
                    <a:pos x="2410" y="2793"/>
                  </a:cxn>
                  <a:cxn ang="0">
                    <a:pos x="3085" y="1522"/>
                  </a:cxn>
                  <a:cxn ang="0">
                    <a:pos x="1543" y="0"/>
                  </a:cxn>
                </a:cxnLst>
                <a:rect l="0" t="0" r="r" b="b"/>
                <a:pathLst>
                  <a:path w="3085" h="3088">
                    <a:moveTo>
                      <a:pt x="1543" y="0"/>
                    </a:moveTo>
                    <a:cubicBezTo>
                      <a:pt x="692" y="0"/>
                      <a:pt x="0" y="679"/>
                      <a:pt x="0" y="1522"/>
                    </a:cubicBezTo>
                    <a:cubicBezTo>
                      <a:pt x="0" y="2053"/>
                      <a:pt x="271" y="2523"/>
                      <a:pt x="683" y="2793"/>
                    </a:cubicBezTo>
                    <a:cubicBezTo>
                      <a:pt x="762" y="2853"/>
                      <a:pt x="850" y="2897"/>
                      <a:pt x="946" y="2940"/>
                    </a:cubicBezTo>
                    <a:cubicBezTo>
                      <a:pt x="1341" y="3088"/>
                      <a:pt x="1744" y="3088"/>
                      <a:pt x="2147" y="2940"/>
                    </a:cubicBezTo>
                    <a:cubicBezTo>
                      <a:pt x="2235" y="2897"/>
                      <a:pt x="2323" y="2853"/>
                      <a:pt x="2410" y="2793"/>
                    </a:cubicBezTo>
                    <a:cubicBezTo>
                      <a:pt x="2822" y="2523"/>
                      <a:pt x="3085" y="2053"/>
                      <a:pt x="3085" y="1522"/>
                    </a:cubicBezTo>
                    <a:cubicBezTo>
                      <a:pt x="3085" y="679"/>
                      <a:pt x="2402" y="0"/>
                      <a:pt x="1543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 w="3175" cap="rnd">
                <a:solidFill>
                  <a:schemeClr val="bg1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2" name="Freeform 38">
                <a:extLst>
                  <a:ext uri="{FF2B5EF4-FFF2-40B4-BE49-F238E27FC236}">
                    <a16:creationId xmlns:a16="http://schemas.microsoft.com/office/drawing/2014/main" id="{CC75CB07-BF9F-40E8-AE95-F2C6ECF3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6285" y="2179709"/>
                <a:ext cx="87658" cy="61031"/>
              </a:xfrm>
              <a:custGeom>
                <a:avLst/>
                <a:gdLst/>
                <a:ahLst/>
                <a:cxnLst>
                  <a:cxn ang="0">
                    <a:pos x="638" y="0"/>
                  </a:cxn>
                  <a:cxn ang="0">
                    <a:pos x="2067" y="1600"/>
                  </a:cxn>
                  <a:cxn ang="0">
                    <a:pos x="3435" y="1539"/>
                  </a:cxn>
                  <a:cxn ang="0">
                    <a:pos x="3882" y="2148"/>
                  </a:cxn>
                  <a:cxn ang="0">
                    <a:pos x="3619" y="2618"/>
                  </a:cxn>
                  <a:cxn ang="0">
                    <a:pos x="2208" y="2897"/>
                  </a:cxn>
                  <a:cxn ang="0">
                    <a:pos x="752" y="2453"/>
                  </a:cxn>
                  <a:cxn ang="0">
                    <a:pos x="0" y="1626"/>
                  </a:cxn>
                </a:cxnLst>
                <a:rect l="0" t="0" r="r" b="b"/>
                <a:pathLst>
                  <a:path w="3917" h="2914">
                    <a:moveTo>
                      <a:pt x="638" y="0"/>
                    </a:moveTo>
                    <a:cubicBezTo>
                      <a:pt x="980" y="652"/>
                      <a:pt x="1296" y="1461"/>
                      <a:pt x="2067" y="1600"/>
                    </a:cubicBezTo>
                    <a:cubicBezTo>
                      <a:pt x="2545" y="1643"/>
                      <a:pt x="2978" y="1523"/>
                      <a:pt x="3435" y="1539"/>
                    </a:cubicBezTo>
                    <a:cubicBezTo>
                      <a:pt x="3715" y="1522"/>
                      <a:pt x="3873" y="1879"/>
                      <a:pt x="3882" y="2148"/>
                    </a:cubicBezTo>
                    <a:cubicBezTo>
                      <a:pt x="3917" y="2322"/>
                      <a:pt x="3812" y="2549"/>
                      <a:pt x="3619" y="2618"/>
                    </a:cubicBezTo>
                    <a:cubicBezTo>
                      <a:pt x="3181" y="2810"/>
                      <a:pt x="2698" y="2914"/>
                      <a:pt x="2208" y="2897"/>
                    </a:cubicBezTo>
                    <a:cubicBezTo>
                      <a:pt x="1749" y="2897"/>
                      <a:pt x="1121" y="2718"/>
                      <a:pt x="752" y="2453"/>
                    </a:cubicBezTo>
                    <a:cubicBezTo>
                      <a:pt x="475" y="2261"/>
                      <a:pt x="206" y="1966"/>
                      <a:pt x="0" y="1626"/>
                    </a:cubicBezTo>
                  </a:path>
                </a:pathLst>
              </a:custGeom>
              <a:solidFill>
                <a:srgbClr val="002060"/>
              </a:solidFill>
              <a:ln w="3175" cap="rnd">
                <a:solidFill>
                  <a:schemeClr val="bg1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3" name="Freeform 39">
                <a:extLst>
                  <a:ext uri="{FF2B5EF4-FFF2-40B4-BE49-F238E27FC236}">
                    <a16:creationId xmlns:a16="http://schemas.microsoft.com/office/drawing/2014/main" id="{8EB3177A-F4FB-44D3-9881-1D2DBF4E0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7225" y="2110583"/>
                <a:ext cx="197896" cy="122061"/>
              </a:xfrm>
              <a:custGeom>
                <a:avLst/>
                <a:gdLst/>
                <a:ahLst/>
                <a:cxnLst>
                  <a:cxn ang="0">
                    <a:pos x="4966" y="530"/>
                  </a:cxn>
                  <a:cxn ang="0">
                    <a:pos x="8260" y="2793"/>
                  </a:cxn>
                  <a:cxn ang="0">
                    <a:pos x="7501" y="3892"/>
                  </a:cxn>
                  <a:cxn ang="0">
                    <a:pos x="5310" y="2676"/>
                  </a:cxn>
                  <a:cxn ang="0">
                    <a:pos x="5260" y="2392"/>
                  </a:cxn>
                  <a:cxn ang="0">
                    <a:pos x="5373" y="3113"/>
                  </a:cxn>
                  <a:cxn ang="0">
                    <a:pos x="2317" y="3564"/>
                  </a:cxn>
                  <a:cxn ang="0">
                    <a:pos x="2325" y="2690"/>
                  </a:cxn>
                  <a:cxn ang="0">
                    <a:pos x="1850" y="4613"/>
                  </a:cxn>
                  <a:cxn ang="0">
                    <a:pos x="470" y="5348"/>
                  </a:cxn>
                  <a:cxn ang="0">
                    <a:pos x="931" y="2955"/>
                  </a:cxn>
                  <a:cxn ang="0">
                    <a:pos x="2625" y="215"/>
                  </a:cxn>
                  <a:cxn ang="0">
                    <a:pos x="4966" y="530"/>
                  </a:cxn>
                </a:cxnLst>
                <a:rect l="0" t="0" r="r" b="b"/>
                <a:pathLst>
                  <a:path w="8821" h="5819">
                    <a:moveTo>
                      <a:pt x="4966" y="530"/>
                    </a:moveTo>
                    <a:cubicBezTo>
                      <a:pt x="5839" y="1062"/>
                      <a:pt x="6621" y="1775"/>
                      <a:pt x="8260" y="2793"/>
                    </a:cubicBezTo>
                    <a:cubicBezTo>
                      <a:pt x="8821" y="3252"/>
                      <a:pt x="8096" y="4346"/>
                      <a:pt x="7501" y="3892"/>
                    </a:cubicBezTo>
                    <a:cubicBezTo>
                      <a:pt x="6972" y="3595"/>
                      <a:pt x="5902" y="2961"/>
                      <a:pt x="5310" y="2676"/>
                    </a:cubicBezTo>
                    <a:cubicBezTo>
                      <a:pt x="5309" y="2672"/>
                      <a:pt x="5265" y="2412"/>
                      <a:pt x="5260" y="2392"/>
                    </a:cubicBezTo>
                    <a:cubicBezTo>
                      <a:pt x="5266" y="2414"/>
                      <a:pt x="5333" y="2820"/>
                      <a:pt x="5373" y="3113"/>
                    </a:cubicBezTo>
                    <a:cubicBezTo>
                      <a:pt x="4652" y="3197"/>
                      <a:pt x="2935" y="3451"/>
                      <a:pt x="2317" y="3564"/>
                    </a:cubicBezTo>
                    <a:lnTo>
                      <a:pt x="2325" y="2690"/>
                    </a:lnTo>
                    <a:cubicBezTo>
                      <a:pt x="2343" y="3041"/>
                      <a:pt x="2129" y="3919"/>
                      <a:pt x="1850" y="4613"/>
                    </a:cubicBezTo>
                    <a:cubicBezTo>
                      <a:pt x="1565" y="5323"/>
                      <a:pt x="1219" y="5819"/>
                      <a:pt x="470" y="5348"/>
                    </a:cubicBezTo>
                    <a:cubicBezTo>
                      <a:pt x="0" y="5051"/>
                      <a:pt x="739" y="3851"/>
                      <a:pt x="931" y="2955"/>
                    </a:cubicBezTo>
                    <a:cubicBezTo>
                      <a:pt x="1239" y="1522"/>
                      <a:pt x="1132" y="539"/>
                      <a:pt x="2625" y="215"/>
                    </a:cubicBezTo>
                    <a:cubicBezTo>
                      <a:pt x="2996" y="134"/>
                      <a:pt x="4095" y="0"/>
                      <a:pt x="4966" y="53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1BEEDBAC-77C5-4823-BF35-048F72D6F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718" y="2053911"/>
                <a:ext cx="70392" cy="66013"/>
              </a:xfrm>
              <a:custGeom>
                <a:avLst/>
                <a:gdLst/>
                <a:ahLst/>
                <a:cxnLst>
                  <a:cxn ang="0">
                    <a:pos x="3128" y="1564"/>
                  </a:cxn>
                  <a:cxn ang="0">
                    <a:pos x="1564" y="3127"/>
                  </a:cxn>
                  <a:cxn ang="0">
                    <a:pos x="579" y="2778"/>
                  </a:cxn>
                  <a:cxn ang="0">
                    <a:pos x="0" y="1564"/>
                  </a:cxn>
                  <a:cxn ang="0">
                    <a:pos x="1564" y="0"/>
                  </a:cxn>
                  <a:cxn ang="0">
                    <a:pos x="3128" y="1564"/>
                  </a:cxn>
                </a:cxnLst>
                <a:rect l="0" t="0" r="r" b="b"/>
                <a:pathLst>
                  <a:path w="3128" h="3127">
                    <a:moveTo>
                      <a:pt x="3128" y="1564"/>
                    </a:moveTo>
                    <a:cubicBezTo>
                      <a:pt x="3128" y="2427"/>
                      <a:pt x="2428" y="3127"/>
                      <a:pt x="1564" y="3127"/>
                    </a:cubicBezTo>
                    <a:cubicBezTo>
                      <a:pt x="1191" y="3127"/>
                      <a:pt x="848" y="2997"/>
                      <a:pt x="579" y="2778"/>
                    </a:cubicBezTo>
                    <a:cubicBezTo>
                      <a:pt x="226" y="2491"/>
                      <a:pt x="0" y="2054"/>
                      <a:pt x="0" y="1564"/>
                    </a:cubicBezTo>
                    <a:cubicBezTo>
                      <a:pt x="0" y="700"/>
                      <a:pt x="700" y="0"/>
                      <a:pt x="1564" y="0"/>
                    </a:cubicBezTo>
                    <a:cubicBezTo>
                      <a:pt x="2428" y="0"/>
                      <a:pt x="3128" y="700"/>
                      <a:pt x="3128" y="156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5" name="Freeform 41">
                <a:extLst>
                  <a:ext uri="{FF2B5EF4-FFF2-40B4-BE49-F238E27FC236}">
                    <a16:creationId xmlns:a16="http://schemas.microsoft.com/office/drawing/2014/main" id="{AD67FDE9-FE9C-482C-95F3-7AF3BFE19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7074" y="2097504"/>
                <a:ext cx="153403" cy="117079"/>
              </a:xfrm>
              <a:custGeom>
                <a:avLst/>
                <a:gdLst/>
                <a:ahLst/>
                <a:cxnLst>
                  <a:cxn ang="0">
                    <a:pos x="2295" y="423"/>
                  </a:cxn>
                  <a:cxn ang="0">
                    <a:pos x="570" y="3530"/>
                  </a:cxn>
                  <a:cxn ang="0">
                    <a:pos x="2258" y="5307"/>
                  </a:cxn>
                  <a:cxn ang="0">
                    <a:pos x="1989" y="3477"/>
                  </a:cxn>
                  <a:cxn ang="0">
                    <a:pos x="4096" y="3536"/>
                  </a:cxn>
                  <a:cxn ang="0">
                    <a:pos x="3772" y="4377"/>
                  </a:cxn>
                  <a:cxn ang="0">
                    <a:pos x="4690" y="4807"/>
                  </a:cxn>
                  <a:cxn ang="0">
                    <a:pos x="4632" y="801"/>
                  </a:cxn>
                  <a:cxn ang="0">
                    <a:pos x="2295" y="423"/>
                  </a:cxn>
                </a:cxnLst>
                <a:rect l="0" t="0" r="r" b="b"/>
                <a:pathLst>
                  <a:path w="6856" h="5582">
                    <a:moveTo>
                      <a:pt x="2295" y="423"/>
                    </a:moveTo>
                    <a:cubicBezTo>
                      <a:pt x="2295" y="423"/>
                      <a:pt x="0" y="857"/>
                      <a:pt x="570" y="3530"/>
                    </a:cubicBezTo>
                    <a:cubicBezTo>
                      <a:pt x="774" y="4488"/>
                      <a:pt x="1827" y="5582"/>
                      <a:pt x="2258" y="5307"/>
                    </a:cubicBezTo>
                    <a:cubicBezTo>
                      <a:pt x="3499" y="4897"/>
                      <a:pt x="2175" y="4071"/>
                      <a:pt x="1989" y="3477"/>
                    </a:cubicBezTo>
                    <a:cubicBezTo>
                      <a:pt x="1989" y="3477"/>
                      <a:pt x="3782" y="3438"/>
                      <a:pt x="4096" y="3536"/>
                    </a:cubicBezTo>
                    <a:cubicBezTo>
                      <a:pt x="4096" y="3536"/>
                      <a:pt x="3625" y="4118"/>
                      <a:pt x="3772" y="4377"/>
                    </a:cubicBezTo>
                    <a:cubicBezTo>
                      <a:pt x="3918" y="4636"/>
                      <a:pt x="4477" y="4961"/>
                      <a:pt x="4690" y="4807"/>
                    </a:cubicBezTo>
                    <a:cubicBezTo>
                      <a:pt x="4903" y="4654"/>
                      <a:pt x="6856" y="2414"/>
                      <a:pt x="4632" y="801"/>
                    </a:cubicBezTo>
                    <a:cubicBezTo>
                      <a:pt x="4350" y="596"/>
                      <a:pt x="3207" y="0"/>
                      <a:pt x="2295" y="423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6" name="Freeform 42">
                <a:extLst>
                  <a:ext uri="{FF2B5EF4-FFF2-40B4-BE49-F238E27FC236}">
                    <a16:creationId xmlns:a16="http://schemas.microsoft.com/office/drawing/2014/main" id="{DC19BCAA-F238-46C4-A83B-BE5D0F74C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599" y="2144834"/>
                <a:ext cx="7969" cy="25533"/>
              </a:xfrm>
              <a:custGeom>
                <a:avLst/>
                <a:gdLst/>
                <a:ahLst/>
                <a:cxnLst>
                  <a:cxn ang="0">
                    <a:pos x="317" y="0"/>
                  </a:cxn>
                  <a:cxn ang="0">
                    <a:pos x="353" y="1228"/>
                  </a:cxn>
                </a:cxnLst>
                <a:rect l="0" t="0" r="r" b="b"/>
                <a:pathLst>
                  <a:path w="353" h="1228">
                    <a:moveTo>
                      <a:pt x="317" y="0"/>
                    </a:moveTo>
                    <a:cubicBezTo>
                      <a:pt x="317" y="0"/>
                      <a:pt x="0" y="675"/>
                      <a:pt x="353" y="1228"/>
                    </a:cubicBezTo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7" name="Freeform 43">
                <a:extLst>
                  <a:ext uri="{FF2B5EF4-FFF2-40B4-BE49-F238E27FC236}">
                    <a16:creationId xmlns:a16="http://schemas.microsoft.com/office/drawing/2014/main" id="{3A871242-6B5D-4018-9382-31CB45EC1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717" y="2148571"/>
                <a:ext cx="9297" cy="23042"/>
              </a:xfrm>
              <a:custGeom>
                <a:avLst/>
                <a:gdLst/>
                <a:ahLst/>
                <a:cxnLst>
                  <a:cxn ang="0">
                    <a:pos x="0" y="1110"/>
                  </a:cxn>
                  <a:cxn ang="0">
                    <a:pos x="117" y="0"/>
                  </a:cxn>
                </a:cxnLst>
                <a:rect l="0" t="0" r="r" b="b"/>
                <a:pathLst>
                  <a:path w="412" h="1110">
                    <a:moveTo>
                      <a:pt x="0" y="1110"/>
                    </a:moveTo>
                    <a:cubicBezTo>
                      <a:pt x="174" y="908"/>
                      <a:pt x="412" y="370"/>
                      <a:pt x="117" y="0"/>
                    </a:cubicBezTo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8" name="Freeform 44">
                <a:extLst>
                  <a:ext uri="{FF2B5EF4-FFF2-40B4-BE49-F238E27FC236}">
                    <a16:creationId xmlns:a16="http://schemas.microsoft.com/office/drawing/2014/main" id="{B2746E21-6F5E-4FFC-B75F-1C3BA5D6A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262" y="2056402"/>
                <a:ext cx="70392" cy="65390"/>
              </a:xfrm>
              <a:custGeom>
                <a:avLst/>
                <a:gdLst/>
                <a:ahLst/>
                <a:cxnLst>
                  <a:cxn ang="0">
                    <a:pos x="3128" y="1564"/>
                  </a:cxn>
                  <a:cxn ang="0">
                    <a:pos x="1564" y="3128"/>
                  </a:cxn>
                  <a:cxn ang="0">
                    <a:pos x="578" y="2778"/>
                  </a:cxn>
                  <a:cxn ang="0">
                    <a:pos x="0" y="1564"/>
                  </a:cxn>
                  <a:cxn ang="0">
                    <a:pos x="1564" y="0"/>
                  </a:cxn>
                  <a:cxn ang="0">
                    <a:pos x="3128" y="1564"/>
                  </a:cxn>
                </a:cxnLst>
                <a:rect l="0" t="0" r="r" b="b"/>
                <a:pathLst>
                  <a:path w="3128" h="3128">
                    <a:moveTo>
                      <a:pt x="3128" y="1564"/>
                    </a:moveTo>
                    <a:cubicBezTo>
                      <a:pt x="3128" y="2427"/>
                      <a:pt x="2428" y="3128"/>
                      <a:pt x="1564" y="3128"/>
                    </a:cubicBezTo>
                    <a:cubicBezTo>
                      <a:pt x="1190" y="3128"/>
                      <a:pt x="847" y="2997"/>
                      <a:pt x="578" y="2778"/>
                    </a:cubicBezTo>
                    <a:cubicBezTo>
                      <a:pt x="225" y="2491"/>
                      <a:pt x="0" y="2054"/>
                      <a:pt x="0" y="1564"/>
                    </a:cubicBezTo>
                    <a:cubicBezTo>
                      <a:pt x="0" y="700"/>
                      <a:pt x="700" y="0"/>
                      <a:pt x="1564" y="0"/>
                    </a:cubicBezTo>
                    <a:cubicBezTo>
                      <a:pt x="2428" y="0"/>
                      <a:pt x="3128" y="700"/>
                      <a:pt x="3128" y="156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79" name="Freeform 45">
                <a:extLst>
                  <a:ext uri="{FF2B5EF4-FFF2-40B4-BE49-F238E27FC236}">
                    <a16:creationId xmlns:a16="http://schemas.microsoft.com/office/drawing/2014/main" id="{3E7603EA-DFEE-4E3F-9392-A50691B5B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156" y="2112450"/>
                <a:ext cx="157387" cy="120816"/>
              </a:xfrm>
              <a:custGeom>
                <a:avLst/>
                <a:gdLst/>
                <a:ahLst/>
                <a:cxnLst>
                  <a:cxn ang="0">
                    <a:pos x="4891" y="617"/>
                  </a:cxn>
                  <a:cxn ang="0">
                    <a:pos x="5874" y="4032"/>
                  </a:cxn>
                  <a:cxn ang="0">
                    <a:pos x="3830" y="5385"/>
                  </a:cxn>
                  <a:cxn ang="0">
                    <a:pos x="4503" y="3661"/>
                  </a:cxn>
                  <a:cxn ang="0">
                    <a:pos x="2437" y="3245"/>
                  </a:cxn>
                  <a:cxn ang="0">
                    <a:pos x="2564" y="4137"/>
                  </a:cxn>
                  <a:cxn ang="0">
                    <a:pos x="1573" y="4351"/>
                  </a:cxn>
                  <a:cxn ang="0">
                    <a:pos x="2529" y="460"/>
                  </a:cxn>
                  <a:cxn ang="0">
                    <a:pos x="4891" y="617"/>
                  </a:cxn>
                </a:cxnLst>
                <a:rect l="0" t="0" r="r" b="b"/>
                <a:pathLst>
                  <a:path w="7030" h="5749">
                    <a:moveTo>
                      <a:pt x="4891" y="617"/>
                    </a:moveTo>
                    <a:cubicBezTo>
                      <a:pt x="4891" y="617"/>
                      <a:pt x="7030" y="1555"/>
                      <a:pt x="5874" y="4032"/>
                    </a:cubicBezTo>
                    <a:cubicBezTo>
                      <a:pt x="5460" y="4919"/>
                      <a:pt x="4188" y="5749"/>
                      <a:pt x="3830" y="5385"/>
                    </a:cubicBezTo>
                    <a:cubicBezTo>
                      <a:pt x="2712" y="4706"/>
                      <a:pt x="4188" y="4199"/>
                      <a:pt x="4503" y="3661"/>
                    </a:cubicBezTo>
                    <a:cubicBezTo>
                      <a:pt x="4503" y="3661"/>
                      <a:pt x="2765" y="3220"/>
                      <a:pt x="2437" y="3245"/>
                    </a:cubicBezTo>
                    <a:cubicBezTo>
                      <a:pt x="2437" y="3245"/>
                      <a:pt x="2765" y="3918"/>
                      <a:pt x="2564" y="4137"/>
                    </a:cubicBezTo>
                    <a:cubicBezTo>
                      <a:pt x="2363" y="4357"/>
                      <a:pt x="1746" y="4548"/>
                      <a:pt x="1573" y="4351"/>
                    </a:cubicBezTo>
                    <a:cubicBezTo>
                      <a:pt x="1400" y="4153"/>
                      <a:pt x="0" y="1532"/>
                      <a:pt x="2529" y="460"/>
                    </a:cubicBezTo>
                    <a:cubicBezTo>
                      <a:pt x="2851" y="324"/>
                      <a:pt x="4098" y="0"/>
                      <a:pt x="4891" y="617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0" name="Freeform 46">
                <a:extLst>
                  <a:ext uri="{FF2B5EF4-FFF2-40B4-BE49-F238E27FC236}">
                    <a16:creationId xmlns:a16="http://schemas.microsoft.com/office/drawing/2014/main" id="{A4E6D43C-2F10-4366-918B-6FEECD244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096" y="2164140"/>
                <a:ext cx="9962" cy="24910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0" y="1188"/>
                  </a:cxn>
                </a:cxnLst>
                <a:rect l="0" t="0" r="r" b="b"/>
                <a:pathLst>
                  <a:path w="469" h="1188">
                    <a:moveTo>
                      <a:pt x="312" y="0"/>
                    </a:moveTo>
                    <a:cubicBezTo>
                      <a:pt x="312" y="0"/>
                      <a:pt x="469" y="729"/>
                      <a:pt x="0" y="1188"/>
                    </a:cubicBezTo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1" name="Freeform 47">
                <a:extLst>
                  <a:ext uri="{FF2B5EF4-FFF2-40B4-BE49-F238E27FC236}">
                    <a16:creationId xmlns:a16="http://schemas.microsoft.com/office/drawing/2014/main" id="{FD839836-F74D-440B-8154-49E041CD1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298" y="2157289"/>
                <a:ext cx="8633" cy="23042"/>
              </a:xfrm>
              <a:custGeom>
                <a:avLst/>
                <a:gdLst/>
                <a:ahLst/>
                <a:cxnLst>
                  <a:cxn ang="0">
                    <a:pos x="235" y="1108"/>
                  </a:cxn>
                  <a:cxn ang="0">
                    <a:pos x="371" y="0"/>
                  </a:cxn>
                </a:cxnLst>
                <a:rect l="0" t="0" r="r" b="b"/>
                <a:pathLst>
                  <a:path w="371" h="1108">
                    <a:moveTo>
                      <a:pt x="235" y="1108"/>
                    </a:moveTo>
                    <a:cubicBezTo>
                      <a:pt x="111" y="872"/>
                      <a:pt x="0" y="295"/>
                      <a:pt x="371" y="0"/>
                    </a:cubicBezTo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2" name="Freeform 48">
                <a:extLst>
                  <a:ext uri="{FF2B5EF4-FFF2-40B4-BE49-F238E27FC236}">
                    <a16:creationId xmlns:a16="http://schemas.microsoft.com/office/drawing/2014/main" id="{1CC31A27-929C-4518-8FF4-2F5337FED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610" y="2068235"/>
                <a:ext cx="77033" cy="69749"/>
              </a:xfrm>
              <a:custGeom>
                <a:avLst/>
                <a:gdLst/>
                <a:ahLst/>
                <a:cxnLst>
                  <a:cxn ang="0">
                    <a:pos x="195" y="1367"/>
                  </a:cxn>
                  <a:cxn ang="0">
                    <a:pos x="1367" y="3242"/>
                  </a:cxn>
                  <a:cxn ang="0">
                    <a:pos x="2406" y="3124"/>
                  </a:cxn>
                  <a:cxn ang="0">
                    <a:pos x="3243" y="2070"/>
                  </a:cxn>
                  <a:cxn ang="0">
                    <a:pos x="2070" y="194"/>
                  </a:cxn>
                  <a:cxn ang="0">
                    <a:pos x="195" y="1367"/>
                  </a:cxn>
                </a:cxnLst>
                <a:rect l="0" t="0" r="r" b="b"/>
                <a:pathLst>
                  <a:path w="3437" h="3326">
                    <a:moveTo>
                      <a:pt x="195" y="1367"/>
                    </a:moveTo>
                    <a:cubicBezTo>
                      <a:pt x="0" y="2209"/>
                      <a:pt x="525" y="3048"/>
                      <a:pt x="1367" y="3242"/>
                    </a:cubicBezTo>
                    <a:cubicBezTo>
                      <a:pt x="1731" y="3326"/>
                      <a:pt x="2094" y="3276"/>
                      <a:pt x="2406" y="3124"/>
                    </a:cubicBezTo>
                    <a:cubicBezTo>
                      <a:pt x="2814" y="2923"/>
                      <a:pt x="3132" y="2548"/>
                      <a:pt x="3243" y="2070"/>
                    </a:cubicBezTo>
                    <a:cubicBezTo>
                      <a:pt x="3437" y="1228"/>
                      <a:pt x="2912" y="389"/>
                      <a:pt x="2070" y="194"/>
                    </a:cubicBezTo>
                    <a:cubicBezTo>
                      <a:pt x="1228" y="0"/>
                      <a:pt x="389" y="525"/>
                      <a:pt x="195" y="1367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3" name="Freeform 49">
                <a:extLst>
                  <a:ext uri="{FF2B5EF4-FFF2-40B4-BE49-F238E27FC236}">
                    <a16:creationId xmlns:a16="http://schemas.microsoft.com/office/drawing/2014/main" id="{F4FA52A6-C7AA-4688-B57E-1FF5F2AAD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0520" y="2192164"/>
                <a:ext cx="97620" cy="70372"/>
              </a:xfrm>
              <a:custGeom>
                <a:avLst/>
                <a:gdLst/>
                <a:ahLst/>
                <a:cxnLst>
                  <a:cxn ang="0">
                    <a:pos x="299" y="3062"/>
                  </a:cxn>
                  <a:cxn ang="0">
                    <a:pos x="1710" y="3341"/>
                  </a:cxn>
                  <a:cxn ang="0">
                    <a:pos x="3165" y="2897"/>
                  </a:cxn>
                  <a:cxn ang="0">
                    <a:pos x="4169" y="1548"/>
                  </a:cxn>
                  <a:cxn ang="0">
                    <a:pos x="4217" y="374"/>
                  </a:cxn>
                  <a:cxn ang="0">
                    <a:pos x="3279" y="444"/>
                  </a:cxn>
                  <a:cxn ang="0">
                    <a:pos x="1850" y="2044"/>
                  </a:cxn>
                  <a:cxn ang="0">
                    <a:pos x="483" y="1984"/>
                  </a:cxn>
                  <a:cxn ang="0">
                    <a:pos x="36" y="2593"/>
                  </a:cxn>
                  <a:cxn ang="0">
                    <a:pos x="299" y="3062"/>
                  </a:cxn>
                </a:cxnLst>
                <a:rect l="0" t="0" r="r" b="b"/>
                <a:pathLst>
                  <a:path w="4350" h="3358">
                    <a:moveTo>
                      <a:pt x="299" y="3062"/>
                    </a:moveTo>
                    <a:cubicBezTo>
                      <a:pt x="737" y="3254"/>
                      <a:pt x="1219" y="3358"/>
                      <a:pt x="1710" y="3341"/>
                    </a:cubicBezTo>
                    <a:cubicBezTo>
                      <a:pt x="2168" y="3341"/>
                      <a:pt x="2796" y="3162"/>
                      <a:pt x="3165" y="2897"/>
                    </a:cubicBezTo>
                    <a:cubicBezTo>
                      <a:pt x="3577" y="2611"/>
                      <a:pt x="3972" y="2097"/>
                      <a:pt x="4169" y="1548"/>
                    </a:cubicBezTo>
                    <a:cubicBezTo>
                      <a:pt x="4311" y="1151"/>
                      <a:pt x="4350" y="735"/>
                      <a:pt x="4217" y="374"/>
                    </a:cubicBezTo>
                    <a:cubicBezTo>
                      <a:pt x="4068" y="0"/>
                      <a:pt x="3463" y="52"/>
                      <a:pt x="3279" y="444"/>
                    </a:cubicBezTo>
                    <a:cubicBezTo>
                      <a:pt x="2937" y="1096"/>
                      <a:pt x="2622" y="1905"/>
                      <a:pt x="1850" y="2044"/>
                    </a:cubicBezTo>
                    <a:cubicBezTo>
                      <a:pt x="1372" y="2088"/>
                      <a:pt x="939" y="1967"/>
                      <a:pt x="483" y="1984"/>
                    </a:cubicBezTo>
                    <a:cubicBezTo>
                      <a:pt x="202" y="1966"/>
                      <a:pt x="44" y="2323"/>
                      <a:pt x="36" y="2593"/>
                    </a:cubicBezTo>
                    <a:cubicBezTo>
                      <a:pt x="0" y="2767"/>
                      <a:pt x="106" y="2993"/>
                      <a:pt x="299" y="3062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rnd">
                <a:noFill/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4" name="Freeform 50">
                <a:extLst>
                  <a:ext uri="{FF2B5EF4-FFF2-40B4-BE49-F238E27FC236}">
                    <a16:creationId xmlns:a16="http://schemas.microsoft.com/office/drawing/2014/main" id="{0923909A-3C49-4657-BFC3-E68CEE545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0520" y="2201505"/>
                <a:ext cx="87658" cy="61031"/>
              </a:xfrm>
              <a:custGeom>
                <a:avLst/>
                <a:gdLst/>
                <a:ahLst/>
                <a:cxnLst>
                  <a:cxn ang="0">
                    <a:pos x="3279" y="0"/>
                  </a:cxn>
                  <a:cxn ang="0">
                    <a:pos x="1850" y="1600"/>
                  </a:cxn>
                  <a:cxn ang="0">
                    <a:pos x="483" y="1540"/>
                  </a:cxn>
                  <a:cxn ang="0">
                    <a:pos x="36" y="2149"/>
                  </a:cxn>
                  <a:cxn ang="0">
                    <a:pos x="299" y="2618"/>
                  </a:cxn>
                  <a:cxn ang="0">
                    <a:pos x="1710" y="2897"/>
                  </a:cxn>
                  <a:cxn ang="0">
                    <a:pos x="3165" y="2453"/>
                  </a:cxn>
                  <a:cxn ang="0">
                    <a:pos x="3918" y="1626"/>
                  </a:cxn>
                </a:cxnLst>
                <a:rect l="0" t="0" r="r" b="b"/>
                <a:pathLst>
                  <a:path w="3918" h="2914">
                    <a:moveTo>
                      <a:pt x="3279" y="0"/>
                    </a:moveTo>
                    <a:cubicBezTo>
                      <a:pt x="2937" y="652"/>
                      <a:pt x="2622" y="1461"/>
                      <a:pt x="1850" y="1600"/>
                    </a:cubicBezTo>
                    <a:cubicBezTo>
                      <a:pt x="1372" y="1644"/>
                      <a:pt x="939" y="1523"/>
                      <a:pt x="483" y="1540"/>
                    </a:cubicBezTo>
                    <a:cubicBezTo>
                      <a:pt x="202" y="1522"/>
                      <a:pt x="44" y="1879"/>
                      <a:pt x="36" y="2149"/>
                    </a:cubicBezTo>
                    <a:cubicBezTo>
                      <a:pt x="0" y="2323"/>
                      <a:pt x="106" y="2549"/>
                      <a:pt x="299" y="2618"/>
                    </a:cubicBezTo>
                    <a:cubicBezTo>
                      <a:pt x="737" y="2810"/>
                      <a:pt x="1219" y="2914"/>
                      <a:pt x="1710" y="2897"/>
                    </a:cubicBezTo>
                    <a:cubicBezTo>
                      <a:pt x="2168" y="2897"/>
                      <a:pt x="2796" y="2718"/>
                      <a:pt x="3165" y="2453"/>
                    </a:cubicBezTo>
                    <a:cubicBezTo>
                      <a:pt x="3442" y="2261"/>
                      <a:pt x="3711" y="1966"/>
                      <a:pt x="3918" y="1626"/>
                    </a:cubicBezTo>
                  </a:path>
                </a:pathLst>
              </a:custGeom>
              <a:solidFill>
                <a:srgbClr val="CCCCCC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5" name="Freeform 51">
                <a:extLst>
                  <a:ext uri="{FF2B5EF4-FFF2-40B4-BE49-F238E27FC236}">
                    <a16:creationId xmlns:a16="http://schemas.microsoft.com/office/drawing/2014/main" id="{4A8629D9-EE62-4C33-80FF-D43396D43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491" y="2199014"/>
                <a:ext cx="67736" cy="46084"/>
              </a:xfrm>
              <a:custGeom>
                <a:avLst/>
                <a:gdLst/>
                <a:ahLst/>
                <a:cxnLst>
                  <a:cxn ang="0">
                    <a:pos x="3009" y="1017"/>
                  </a:cxn>
                  <a:cxn ang="0">
                    <a:pos x="1935" y="0"/>
                  </a:cxn>
                  <a:cxn ang="0">
                    <a:pos x="1047" y="518"/>
                  </a:cxn>
                  <a:cxn ang="0">
                    <a:pos x="0" y="1278"/>
                  </a:cxn>
                  <a:cxn ang="0">
                    <a:pos x="977" y="2203"/>
                  </a:cxn>
                  <a:cxn ang="0">
                    <a:pos x="3009" y="1017"/>
                  </a:cxn>
                </a:cxnLst>
                <a:rect l="0" t="0" r="r" b="b"/>
                <a:pathLst>
                  <a:path w="3009" h="2203">
                    <a:moveTo>
                      <a:pt x="3009" y="1017"/>
                    </a:moveTo>
                    <a:lnTo>
                      <a:pt x="1935" y="0"/>
                    </a:lnTo>
                    <a:lnTo>
                      <a:pt x="1047" y="518"/>
                    </a:lnTo>
                    <a:cubicBezTo>
                      <a:pt x="874" y="961"/>
                      <a:pt x="566" y="1494"/>
                      <a:pt x="0" y="1278"/>
                    </a:cubicBezTo>
                    <a:lnTo>
                      <a:pt x="977" y="2203"/>
                    </a:lnTo>
                    <a:lnTo>
                      <a:pt x="3009" y="101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6" name="Freeform 52">
                <a:extLst>
                  <a:ext uri="{FF2B5EF4-FFF2-40B4-BE49-F238E27FC236}">
                    <a16:creationId xmlns:a16="http://schemas.microsoft.com/office/drawing/2014/main" id="{42A63359-CED6-4F75-A7DD-951FD04A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156" y="2200260"/>
                <a:ext cx="71721" cy="36120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2" y="0"/>
                  </a:cxn>
                  <a:cxn ang="0">
                    <a:pos x="0" y="1428"/>
                  </a:cxn>
                  <a:cxn ang="0">
                    <a:pos x="1710" y="1744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4">
                    <a:moveTo>
                      <a:pt x="3215" y="306"/>
                    </a:moveTo>
                    <a:lnTo>
                      <a:pt x="1542" y="0"/>
                    </a:lnTo>
                    <a:lnTo>
                      <a:pt x="0" y="1428"/>
                    </a:lnTo>
                    <a:lnTo>
                      <a:pt x="1710" y="1744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7" name="Freeform 53">
                <a:extLst>
                  <a:ext uri="{FF2B5EF4-FFF2-40B4-BE49-F238E27FC236}">
                    <a16:creationId xmlns:a16="http://schemas.microsoft.com/office/drawing/2014/main" id="{06AE0F4D-CE04-4787-B98B-121A2B05C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156" y="2195278"/>
                <a:ext cx="71721" cy="36743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2" y="0"/>
                  </a:cxn>
                  <a:cxn ang="0">
                    <a:pos x="0" y="1428"/>
                  </a:cxn>
                  <a:cxn ang="0">
                    <a:pos x="1710" y="1744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4">
                    <a:moveTo>
                      <a:pt x="3215" y="306"/>
                    </a:moveTo>
                    <a:lnTo>
                      <a:pt x="1542" y="0"/>
                    </a:lnTo>
                    <a:lnTo>
                      <a:pt x="0" y="1428"/>
                    </a:lnTo>
                    <a:lnTo>
                      <a:pt x="1710" y="1744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8" name="Freeform 54">
                <a:extLst>
                  <a:ext uri="{FF2B5EF4-FFF2-40B4-BE49-F238E27FC236}">
                    <a16:creationId xmlns:a16="http://schemas.microsoft.com/office/drawing/2014/main" id="{714B399D-B4D5-4362-A1B0-72D3BFC47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156" y="2190296"/>
                <a:ext cx="71721" cy="36743"/>
              </a:xfrm>
              <a:custGeom>
                <a:avLst/>
                <a:gdLst/>
                <a:ahLst/>
                <a:cxnLst>
                  <a:cxn ang="0">
                    <a:pos x="3215" y="307"/>
                  </a:cxn>
                  <a:cxn ang="0">
                    <a:pos x="1542" y="0"/>
                  </a:cxn>
                  <a:cxn ang="0">
                    <a:pos x="0" y="1428"/>
                  </a:cxn>
                  <a:cxn ang="0">
                    <a:pos x="1710" y="1745"/>
                  </a:cxn>
                  <a:cxn ang="0">
                    <a:pos x="3215" y="307"/>
                  </a:cxn>
                </a:cxnLst>
                <a:rect l="0" t="0" r="r" b="b"/>
                <a:pathLst>
                  <a:path w="3215" h="1745">
                    <a:moveTo>
                      <a:pt x="3215" y="307"/>
                    </a:moveTo>
                    <a:lnTo>
                      <a:pt x="1542" y="0"/>
                    </a:lnTo>
                    <a:lnTo>
                      <a:pt x="0" y="1428"/>
                    </a:lnTo>
                    <a:lnTo>
                      <a:pt x="1710" y="1745"/>
                    </a:lnTo>
                    <a:lnTo>
                      <a:pt x="3215" y="30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89" name="Freeform 55">
                <a:extLst>
                  <a:ext uri="{FF2B5EF4-FFF2-40B4-BE49-F238E27FC236}">
                    <a16:creationId xmlns:a16="http://schemas.microsoft.com/office/drawing/2014/main" id="{7ED1C9CA-9867-4AA6-BA29-9F49D4088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7156" y="2185314"/>
                <a:ext cx="71721" cy="36743"/>
              </a:xfrm>
              <a:custGeom>
                <a:avLst/>
                <a:gdLst/>
                <a:ahLst/>
                <a:cxnLst>
                  <a:cxn ang="0">
                    <a:pos x="3215" y="307"/>
                  </a:cxn>
                  <a:cxn ang="0">
                    <a:pos x="1542" y="0"/>
                  </a:cxn>
                  <a:cxn ang="0">
                    <a:pos x="0" y="1428"/>
                  </a:cxn>
                  <a:cxn ang="0">
                    <a:pos x="1710" y="1745"/>
                  </a:cxn>
                  <a:cxn ang="0">
                    <a:pos x="3215" y="307"/>
                  </a:cxn>
                </a:cxnLst>
                <a:rect l="0" t="0" r="r" b="b"/>
                <a:pathLst>
                  <a:path w="3215" h="1745">
                    <a:moveTo>
                      <a:pt x="3215" y="307"/>
                    </a:moveTo>
                    <a:lnTo>
                      <a:pt x="1542" y="0"/>
                    </a:lnTo>
                    <a:lnTo>
                      <a:pt x="0" y="1428"/>
                    </a:lnTo>
                    <a:lnTo>
                      <a:pt x="1710" y="1745"/>
                    </a:lnTo>
                    <a:lnTo>
                      <a:pt x="3215" y="30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90" name="Freeform 56">
                <a:extLst>
                  <a:ext uri="{FF2B5EF4-FFF2-40B4-BE49-F238E27FC236}">
                    <a16:creationId xmlns:a16="http://schemas.microsoft.com/office/drawing/2014/main" id="{71AF6A08-BC02-4633-B86C-D86342A64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286" y="2189673"/>
                <a:ext cx="72385" cy="36743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3" y="0"/>
                  </a:cxn>
                  <a:cxn ang="0">
                    <a:pos x="0" y="1427"/>
                  </a:cxn>
                  <a:cxn ang="0">
                    <a:pos x="1711" y="1744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4">
                    <a:moveTo>
                      <a:pt x="3215" y="306"/>
                    </a:moveTo>
                    <a:lnTo>
                      <a:pt x="1543" y="0"/>
                    </a:lnTo>
                    <a:lnTo>
                      <a:pt x="0" y="1427"/>
                    </a:lnTo>
                    <a:lnTo>
                      <a:pt x="1711" y="1744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91" name="Freeform 57">
                <a:extLst>
                  <a:ext uri="{FF2B5EF4-FFF2-40B4-BE49-F238E27FC236}">
                    <a16:creationId xmlns:a16="http://schemas.microsoft.com/office/drawing/2014/main" id="{9CC31B03-AD2B-467C-80F8-17C2F6973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286" y="2185314"/>
                <a:ext cx="72385" cy="36120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3" y="0"/>
                  </a:cxn>
                  <a:cxn ang="0">
                    <a:pos x="0" y="1428"/>
                  </a:cxn>
                  <a:cxn ang="0">
                    <a:pos x="1711" y="1744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4">
                    <a:moveTo>
                      <a:pt x="3215" y="306"/>
                    </a:moveTo>
                    <a:lnTo>
                      <a:pt x="1543" y="0"/>
                    </a:lnTo>
                    <a:lnTo>
                      <a:pt x="0" y="1428"/>
                    </a:lnTo>
                    <a:lnTo>
                      <a:pt x="1711" y="1744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92" name="Freeform 58">
                <a:extLst>
                  <a:ext uri="{FF2B5EF4-FFF2-40B4-BE49-F238E27FC236}">
                    <a16:creationId xmlns:a16="http://schemas.microsoft.com/office/drawing/2014/main" id="{6B4B3644-7E70-4960-BC26-F1D518674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286" y="2180332"/>
                <a:ext cx="72385" cy="36120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3" y="0"/>
                  </a:cxn>
                  <a:cxn ang="0">
                    <a:pos x="0" y="1428"/>
                  </a:cxn>
                  <a:cxn ang="0">
                    <a:pos x="1711" y="1745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5">
                    <a:moveTo>
                      <a:pt x="3215" y="306"/>
                    </a:moveTo>
                    <a:lnTo>
                      <a:pt x="1543" y="0"/>
                    </a:lnTo>
                    <a:lnTo>
                      <a:pt x="0" y="1428"/>
                    </a:lnTo>
                    <a:lnTo>
                      <a:pt x="1711" y="1745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93" name="Freeform 59">
                <a:extLst>
                  <a:ext uri="{FF2B5EF4-FFF2-40B4-BE49-F238E27FC236}">
                    <a16:creationId xmlns:a16="http://schemas.microsoft.com/office/drawing/2014/main" id="{3C2A09CB-032C-45AE-89AC-168E63671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286" y="2175350"/>
                <a:ext cx="72385" cy="36743"/>
              </a:xfrm>
              <a:custGeom>
                <a:avLst/>
                <a:gdLst/>
                <a:ahLst/>
                <a:cxnLst>
                  <a:cxn ang="0">
                    <a:pos x="3215" y="306"/>
                  </a:cxn>
                  <a:cxn ang="0">
                    <a:pos x="1543" y="0"/>
                  </a:cxn>
                  <a:cxn ang="0">
                    <a:pos x="0" y="1428"/>
                  </a:cxn>
                  <a:cxn ang="0">
                    <a:pos x="1711" y="1745"/>
                  </a:cxn>
                  <a:cxn ang="0">
                    <a:pos x="3215" y="306"/>
                  </a:cxn>
                </a:cxnLst>
                <a:rect l="0" t="0" r="r" b="b"/>
                <a:pathLst>
                  <a:path w="3215" h="1745">
                    <a:moveTo>
                      <a:pt x="3215" y="306"/>
                    </a:moveTo>
                    <a:lnTo>
                      <a:pt x="1543" y="0"/>
                    </a:lnTo>
                    <a:lnTo>
                      <a:pt x="0" y="1428"/>
                    </a:lnTo>
                    <a:lnTo>
                      <a:pt x="1711" y="1745"/>
                    </a:lnTo>
                    <a:lnTo>
                      <a:pt x="3215" y="30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94" name="Freeform 60">
                <a:extLst>
                  <a:ext uri="{FF2B5EF4-FFF2-40B4-BE49-F238E27FC236}">
                    <a16:creationId xmlns:a16="http://schemas.microsoft.com/office/drawing/2014/main" id="{3738BBA7-200C-44CF-B38F-86FA0F625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431" y="2186559"/>
                <a:ext cx="75705" cy="36743"/>
              </a:xfrm>
              <a:custGeom>
                <a:avLst/>
                <a:gdLst/>
                <a:ahLst/>
                <a:cxnLst>
                  <a:cxn ang="0">
                    <a:pos x="0" y="646"/>
                  </a:cxn>
                  <a:cxn ang="0">
                    <a:pos x="1573" y="0"/>
                  </a:cxn>
                  <a:cxn ang="0">
                    <a:pos x="3377" y="1077"/>
                  </a:cxn>
                  <a:cxn ang="0">
                    <a:pos x="1769" y="1741"/>
                  </a:cxn>
                  <a:cxn ang="0">
                    <a:pos x="0" y="646"/>
                  </a:cxn>
                </a:cxnLst>
                <a:rect l="0" t="0" r="r" b="b"/>
                <a:pathLst>
                  <a:path w="3377" h="1741">
                    <a:moveTo>
                      <a:pt x="0" y="646"/>
                    </a:moveTo>
                    <a:lnTo>
                      <a:pt x="1573" y="0"/>
                    </a:lnTo>
                    <a:lnTo>
                      <a:pt x="3377" y="1077"/>
                    </a:lnTo>
                    <a:lnTo>
                      <a:pt x="1769" y="1741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95" name="Freeform 61">
                <a:extLst>
                  <a:ext uri="{FF2B5EF4-FFF2-40B4-BE49-F238E27FC236}">
                    <a16:creationId xmlns:a16="http://schemas.microsoft.com/office/drawing/2014/main" id="{165D0C29-755E-4561-AFCF-4CD13BC90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767" y="2182200"/>
                <a:ext cx="75041" cy="36743"/>
              </a:xfrm>
              <a:custGeom>
                <a:avLst/>
                <a:gdLst/>
                <a:ahLst/>
                <a:cxnLst>
                  <a:cxn ang="0">
                    <a:pos x="0" y="646"/>
                  </a:cxn>
                  <a:cxn ang="0">
                    <a:pos x="1572" y="0"/>
                  </a:cxn>
                  <a:cxn ang="0">
                    <a:pos x="3377" y="1077"/>
                  </a:cxn>
                  <a:cxn ang="0">
                    <a:pos x="1769" y="1741"/>
                  </a:cxn>
                  <a:cxn ang="0">
                    <a:pos x="0" y="646"/>
                  </a:cxn>
                </a:cxnLst>
                <a:rect l="0" t="0" r="r" b="b"/>
                <a:pathLst>
                  <a:path w="3377" h="1741">
                    <a:moveTo>
                      <a:pt x="0" y="646"/>
                    </a:moveTo>
                    <a:lnTo>
                      <a:pt x="1572" y="0"/>
                    </a:lnTo>
                    <a:lnTo>
                      <a:pt x="3377" y="1077"/>
                    </a:lnTo>
                    <a:lnTo>
                      <a:pt x="1769" y="1741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96" name="Freeform 62">
                <a:extLst>
                  <a:ext uri="{FF2B5EF4-FFF2-40B4-BE49-F238E27FC236}">
                    <a16:creationId xmlns:a16="http://schemas.microsoft.com/office/drawing/2014/main" id="{9D0B18E0-7A56-4242-A3B7-65916960C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439" y="2177218"/>
                <a:ext cx="75705" cy="36743"/>
              </a:xfrm>
              <a:custGeom>
                <a:avLst/>
                <a:gdLst/>
                <a:ahLst/>
                <a:cxnLst>
                  <a:cxn ang="0">
                    <a:pos x="0" y="646"/>
                  </a:cxn>
                  <a:cxn ang="0">
                    <a:pos x="1573" y="0"/>
                  </a:cxn>
                  <a:cxn ang="0">
                    <a:pos x="3378" y="1078"/>
                  </a:cxn>
                  <a:cxn ang="0">
                    <a:pos x="1770" y="1742"/>
                  </a:cxn>
                  <a:cxn ang="0">
                    <a:pos x="0" y="646"/>
                  </a:cxn>
                </a:cxnLst>
                <a:rect l="0" t="0" r="r" b="b"/>
                <a:pathLst>
                  <a:path w="3378" h="1742">
                    <a:moveTo>
                      <a:pt x="0" y="646"/>
                    </a:moveTo>
                    <a:lnTo>
                      <a:pt x="1573" y="0"/>
                    </a:lnTo>
                    <a:lnTo>
                      <a:pt x="3378" y="1078"/>
                    </a:lnTo>
                    <a:lnTo>
                      <a:pt x="1770" y="1742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97" name="Freeform 63">
                <a:extLst>
                  <a:ext uri="{FF2B5EF4-FFF2-40B4-BE49-F238E27FC236}">
                    <a16:creationId xmlns:a16="http://schemas.microsoft.com/office/drawing/2014/main" id="{4E9349A2-0F1C-4268-A201-B86465D0F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111" y="2172859"/>
                <a:ext cx="75705" cy="36120"/>
              </a:xfrm>
              <a:custGeom>
                <a:avLst/>
                <a:gdLst/>
                <a:ahLst/>
                <a:cxnLst>
                  <a:cxn ang="0">
                    <a:pos x="0" y="646"/>
                  </a:cxn>
                  <a:cxn ang="0">
                    <a:pos x="1573" y="0"/>
                  </a:cxn>
                  <a:cxn ang="0">
                    <a:pos x="3377" y="1078"/>
                  </a:cxn>
                  <a:cxn ang="0">
                    <a:pos x="1769" y="1742"/>
                  </a:cxn>
                  <a:cxn ang="0">
                    <a:pos x="0" y="646"/>
                  </a:cxn>
                </a:cxnLst>
                <a:rect l="0" t="0" r="r" b="b"/>
                <a:pathLst>
                  <a:path w="3377" h="1742">
                    <a:moveTo>
                      <a:pt x="0" y="646"/>
                    </a:moveTo>
                    <a:lnTo>
                      <a:pt x="1573" y="0"/>
                    </a:lnTo>
                    <a:lnTo>
                      <a:pt x="3377" y="1078"/>
                    </a:lnTo>
                    <a:lnTo>
                      <a:pt x="1769" y="1742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4D4D4D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56684" tIns="28342" rIns="56684" bIns="2834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grpSp>
            <p:nvGrpSpPr>
              <p:cNvPr id="98" name="Группа 4">
                <a:extLst>
                  <a:ext uri="{FF2B5EF4-FFF2-40B4-BE49-F238E27FC236}">
                    <a16:creationId xmlns:a16="http://schemas.microsoft.com/office/drawing/2014/main" id="{BF5008E9-1B79-4E66-96E3-601382F38BF6}"/>
                  </a:ext>
                </a:extLst>
              </p:cNvPr>
              <p:cNvGrpSpPr/>
              <p:nvPr/>
            </p:nvGrpSpPr>
            <p:grpSpPr>
              <a:xfrm>
                <a:off x="2604204" y="2010763"/>
                <a:ext cx="126010" cy="87712"/>
                <a:chOff x="4589686" y="1350045"/>
                <a:chExt cx="268288" cy="171450"/>
              </a:xfrm>
            </p:grpSpPr>
            <p:sp>
              <p:nvSpPr>
                <p:cNvPr id="119" name="Freeform 9">
                  <a:extLst>
                    <a:ext uri="{FF2B5EF4-FFF2-40B4-BE49-F238E27FC236}">
                      <a16:creationId xmlns:a16="http://schemas.microsoft.com/office/drawing/2014/main" id="{05A86042-203B-4259-B9D5-10BAA9597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9686" y="1402432"/>
                  <a:ext cx="268288" cy="119063"/>
                </a:xfrm>
                <a:custGeom>
                  <a:avLst/>
                  <a:gdLst/>
                  <a:ahLst/>
                  <a:cxnLst>
                    <a:cxn ang="0">
                      <a:pos x="725" y="914"/>
                    </a:cxn>
                    <a:cxn ang="0">
                      <a:pos x="3363" y="2045"/>
                    </a:cxn>
                    <a:cxn ang="0">
                      <a:pos x="4691" y="1332"/>
                    </a:cxn>
                    <a:cxn ang="0">
                      <a:pos x="2304" y="245"/>
                    </a:cxn>
                    <a:cxn ang="0">
                      <a:pos x="725" y="914"/>
                    </a:cxn>
                  </a:cxnLst>
                  <a:rect l="0" t="0" r="r" b="b"/>
                  <a:pathLst>
                    <a:path w="5115" h="2286">
                      <a:moveTo>
                        <a:pt x="725" y="914"/>
                      </a:moveTo>
                      <a:cubicBezTo>
                        <a:pt x="1330" y="1419"/>
                        <a:pt x="2364" y="1781"/>
                        <a:pt x="3363" y="2045"/>
                      </a:cubicBezTo>
                      <a:cubicBezTo>
                        <a:pt x="4272" y="2286"/>
                        <a:pt x="5115" y="1660"/>
                        <a:pt x="4691" y="1332"/>
                      </a:cubicBezTo>
                      <a:cubicBezTo>
                        <a:pt x="4083" y="861"/>
                        <a:pt x="2826" y="449"/>
                        <a:pt x="2304" y="245"/>
                      </a:cubicBezTo>
                      <a:cubicBezTo>
                        <a:pt x="1674" y="0"/>
                        <a:pt x="0" y="308"/>
                        <a:pt x="725" y="914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20" name="Freeform 10">
                  <a:extLst>
                    <a:ext uri="{FF2B5EF4-FFF2-40B4-BE49-F238E27FC236}">
                      <a16:creationId xmlns:a16="http://schemas.microsoft.com/office/drawing/2014/main" id="{40F02802-5FF0-434C-AFF4-C151173B86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9849" y="1350045"/>
                  <a:ext cx="185738" cy="142875"/>
                </a:xfrm>
                <a:custGeom>
                  <a:avLst/>
                  <a:gdLst/>
                  <a:ahLst/>
                  <a:cxnLst>
                    <a:cxn ang="0">
                      <a:pos x="320" y="1769"/>
                    </a:cxn>
                    <a:cxn ang="0">
                      <a:pos x="1596" y="16"/>
                    </a:cxn>
                    <a:cxn ang="0">
                      <a:pos x="3501" y="2085"/>
                    </a:cxn>
                    <a:cxn ang="0">
                      <a:pos x="1708" y="2490"/>
                    </a:cxn>
                    <a:cxn ang="0">
                      <a:pos x="320" y="1769"/>
                    </a:cxn>
                  </a:cxnLst>
                  <a:rect l="0" t="0" r="r" b="b"/>
                  <a:pathLst>
                    <a:path w="3546" h="2728">
                      <a:moveTo>
                        <a:pt x="320" y="1769"/>
                      </a:moveTo>
                      <a:cubicBezTo>
                        <a:pt x="0" y="1502"/>
                        <a:pt x="331" y="34"/>
                        <a:pt x="1596" y="16"/>
                      </a:cubicBezTo>
                      <a:cubicBezTo>
                        <a:pt x="2769" y="0"/>
                        <a:pt x="3546" y="851"/>
                        <a:pt x="3501" y="2085"/>
                      </a:cubicBezTo>
                      <a:cubicBezTo>
                        <a:pt x="3487" y="2483"/>
                        <a:pt x="2454" y="2728"/>
                        <a:pt x="1708" y="2490"/>
                      </a:cubicBezTo>
                      <a:cubicBezTo>
                        <a:pt x="1246" y="2344"/>
                        <a:pt x="740" y="2120"/>
                        <a:pt x="320" y="1769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21" name="Freeform 11">
                  <a:extLst>
                    <a:ext uri="{FF2B5EF4-FFF2-40B4-BE49-F238E27FC236}">
                      <a16:creationId xmlns:a16="http://schemas.microsoft.com/office/drawing/2014/main" id="{AA5E28B6-2C6C-4F83-937F-B1D959753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886" y="1357982"/>
                  <a:ext cx="106363" cy="123825"/>
                </a:xfrm>
                <a:custGeom>
                  <a:avLst/>
                  <a:gdLst/>
                  <a:ahLst/>
                  <a:cxnLst>
                    <a:cxn ang="0">
                      <a:pos x="2022" y="2345"/>
                    </a:cxn>
                    <a:cxn ang="0">
                      <a:pos x="0" y="329"/>
                    </a:cxn>
                  </a:cxnLst>
                  <a:rect l="0" t="0" r="r" b="b"/>
                  <a:pathLst>
                    <a:path w="2022" h="2345">
                      <a:moveTo>
                        <a:pt x="2022" y="2345"/>
                      </a:moveTo>
                      <a:cubicBezTo>
                        <a:pt x="1884" y="508"/>
                        <a:pt x="722" y="0"/>
                        <a:pt x="0" y="329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22" name="Freeform 12">
                  <a:extLst>
                    <a:ext uri="{FF2B5EF4-FFF2-40B4-BE49-F238E27FC236}">
                      <a16:creationId xmlns:a16="http://schemas.microsoft.com/office/drawing/2014/main" id="{30EDE02B-545D-4DA8-838F-3B4DECC44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636" y="1350045"/>
                  <a:ext cx="100013" cy="120650"/>
                </a:xfrm>
                <a:custGeom>
                  <a:avLst/>
                  <a:gdLst/>
                  <a:ahLst/>
                  <a:cxnLst>
                    <a:cxn ang="0">
                      <a:pos x="1890" y="227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90" h="2279">
                      <a:moveTo>
                        <a:pt x="1890" y="2279"/>
                      </a:moveTo>
                      <a:cubicBezTo>
                        <a:pt x="1800" y="1304"/>
                        <a:pt x="1393" y="14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</p:grpSp>
          <p:grpSp>
            <p:nvGrpSpPr>
              <p:cNvPr id="99" name="Группа 4">
                <a:extLst>
                  <a:ext uri="{FF2B5EF4-FFF2-40B4-BE49-F238E27FC236}">
                    <a16:creationId xmlns:a16="http://schemas.microsoft.com/office/drawing/2014/main" id="{02CD10F3-EC00-4BAA-BD06-B8E29A808EFB}"/>
                  </a:ext>
                </a:extLst>
              </p:cNvPr>
              <p:cNvGrpSpPr/>
              <p:nvPr/>
            </p:nvGrpSpPr>
            <p:grpSpPr>
              <a:xfrm>
                <a:off x="2435524" y="2051157"/>
                <a:ext cx="126010" cy="87712"/>
                <a:chOff x="4589686" y="1350045"/>
                <a:chExt cx="268288" cy="171450"/>
              </a:xfrm>
            </p:grpSpPr>
            <p:sp>
              <p:nvSpPr>
                <p:cNvPr id="115" name="Freeform 9">
                  <a:extLst>
                    <a:ext uri="{FF2B5EF4-FFF2-40B4-BE49-F238E27FC236}">
                      <a16:creationId xmlns:a16="http://schemas.microsoft.com/office/drawing/2014/main" id="{7072AEB4-789B-49E6-8109-4AE54E127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9686" y="1402432"/>
                  <a:ext cx="268288" cy="119063"/>
                </a:xfrm>
                <a:custGeom>
                  <a:avLst/>
                  <a:gdLst/>
                  <a:ahLst/>
                  <a:cxnLst>
                    <a:cxn ang="0">
                      <a:pos x="725" y="914"/>
                    </a:cxn>
                    <a:cxn ang="0">
                      <a:pos x="3363" y="2045"/>
                    </a:cxn>
                    <a:cxn ang="0">
                      <a:pos x="4691" y="1332"/>
                    </a:cxn>
                    <a:cxn ang="0">
                      <a:pos x="2304" y="245"/>
                    </a:cxn>
                    <a:cxn ang="0">
                      <a:pos x="725" y="914"/>
                    </a:cxn>
                  </a:cxnLst>
                  <a:rect l="0" t="0" r="r" b="b"/>
                  <a:pathLst>
                    <a:path w="5115" h="2286">
                      <a:moveTo>
                        <a:pt x="725" y="914"/>
                      </a:moveTo>
                      <a:cubicBezTo>
                        <a:pt x="1330" y="1419"/>
                        <a:pt x="2364" y="1781"/>
                        <a:pt x="3363" y="2045"/>
                      </a:cubicBezTo>
                      <a:cubicBezTo>
                        <a:pt x="4272" y="2286"/>
                        <a:pt x="5115" y="1660"/>
                        <a:pt x="4691" y="1332"/>
                      </a:cubicBezTo>
                      <a:cubicBezTo>
                        <a:pt x="4083" y="861"/>
                        <a:pt x="2826" y="449"/>
                        <a:pt x="2304" y="245"/>
                      </a:cubicBezTo>
                      <a:cubicBezTo>
                        <a:pt x="1674" y="0"/>
                        <a:pt x="0" y="308"/>
                        <a:pt x="725" y="914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16" name="Freeform 10">
                  <a:extLst>
                    <a:ext uri="{FF2B5EF4-FFF2-40B4-BE49-F238E27FC236}">
                      <a16:creationId xmlns:a16="http://schemas.microsoft.com/office/drawing/2014/main" id="{B72DFF94-0E60-41AE-BCDE-124C6EC20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9849" y="1350045"/>
                  <a:ext cx="185738" cy="142875"/>
                </a:xfrm>
                <a:custGeom>
                  <a:avLst/>
                  <a:gdLst/>
                  <a:ahLst/>
                  <a:cxnLst>
                    <a:cxn ang="0">
                      <a:pos x="320" y="1769"/>
                    </a:cxn>
                    <a:cxn ang="0">
                      <a:pos x="1596" y="16"/>
                    </a:cxn>
                    <a:cxn ang="0">
                      <a:pos x="3501" y="2085"/>
                    </a:cxn>
                    <a:cxn ang="0">
                      <a:pos x="1708" y="2490"/>
                    </a:cxn>
                    <a:cxn ang="0">
                      <a:pos x="320" y="1769"/>
                    </a:cxn>
                  </a:cxnLst>
                  <a:rect l="0" t="0" r="r" b="b"/>
                  <a:pathLst>
                    <a:path w="3546" h="2728">
                      <a:moveTo>
                        <a:pt x="320" y="1769"/>
                      </a:moveTo>
                      <a:cubicBezTo>
                        <a:pt x="0" y="1502"/>
                        <a:pt x="331" y="34"/>
                        <a:pt x="1596" y="16"/>
                      </a:cubicBezTo>
                      <a:cubicBezTo>
                        <a:pt x="2769" y="0"/>
                        <a:pt x="3546" y="851"/>
                        <a:pt x="3501" y="2085"/>
                      </a:cubicBezTo>
                      <a:cubicBezTo>
                        <a:pt x="3487" y="2483"/>
                        <a:pt x="2454" y="2728"/>
                        <a:pt x="1708" y="2490"/>
                      </a:cubicBezTo>
                      <a:cubicBezTo>
                        <a:pt x="1246" y="2344"/>
                        <a:pt x="740" y="2120"/>
                        <a:pt x="320" y="1769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17" name="Freeform 11">
                  <a:extLst>
                    <a:ext uri="{FF2B5EF4-FFF2-40B4-BE49-F238E27FC236}">
                      <a16:creationId xmlns:a16="http://schemas.microsoft.com/office/drawing/2014/main" id="{F8789B3F-EDBB-4D87-A2FE-605EB7ECF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886" y="1357982"/>
                  <a:ext cx="106363" cy="123825"/>
                </a:xfrm>
                <a:custGeom>
                  <a:avLst/>
                  <a:gdLst/>
                  <a:ahLst/>
                  <a:cxnLst>
                    <a:cxn ang="0">
                      <a:pos x="2022" y="2345"/>
                    </a:cxn>
                    <a:cxn ang="0">
                      <a:pos x="0" y="329"/>
                    </a:cxn>
                  </a:cxnLst>
                  <a:rect l="0" t="0" r="r" b="b"/>
                  <a:pathLst>
                    <a:path w="2022" h="2345">
                      <a:moveTo>
                        <a:pt x="2022" y="2345"/>
                      </a:moveTo>
                      <a:cubicBezTo>
                        <a:pt x="1884" y="508"/>
                        <a:pt x="722" y="0"/>
                        <a:pt x="0" y="329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18" name="Freeform 12">
                  <a:extLst>
                    <a:ext uri="{FF2B5EF4-FFF2-40B4-BE49-F238E27FC236}">
                      <a16:creationId xmlns:a16="http://schemas.microsoft.com/office/drawing/2014/main" id="{DA139F6A-5756-449C-8328-5C5411934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636" y="1350045"/>
                  <a:ext cx="100013" cy="120650"/>
                </a:xfrm>
                <a:custGeom>
                  <a:avLst/>
                  <a:gdLst/>
                  <a:ahLst/>
                  <a:cxnLst>
                    <a:cxn ang="0">
                      <a:pos x="1890" y="227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90" h="2279">
                      <a:moveTo>
                        <a:pt x="1890" y="2279"/>
                      </a:moveTo>
                      <a:cubicBezTo>
                        <a:pt x="1800" y="1304"/>
                        <a:pt x="1393" y="14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</p:grpSp>
          <p:grpSp>
            <p:nvGrpSpPr>
              <p:cNvPr id="100" name="Группа 4">
                <a:extLst>
                  <a:ext uri="{FF2B5EF4-FFF2-40B4-BE49-F238E27FC236}">
                    <a16:creationId xmlns:a16="http://schemas.microsoft.com/office/drawing/2014/main" id="{38E61C28-B899-4D51-8CBD-9BDABA3F3DB3}"/>
                  </a:ext>
                </a:extLst>
              </p:cNvPr>
              <p:cNvGrpSpPr/>
              <p:nvPr/>
            </p:nvGrpSpPr>
            <p:grpSpPr>
              <a:xfrm flipH="1">
                <a:off x="2964893" y="2027311"/>
                <a:ext cx="126010" cy="87712"/>
                <a:chOff x="4589686" y="1350045"/>
                <a:chExt cx="268288" cy="171450"/>
              </a:xfrm>
            </p:grpSpPr>
            <p:sp>
              <p:nvSpPr>
                <p:cNvPr id="111" name="Freeform 9">
                  <a:extLst>
                    <a:ext uri="{FF2B5EF4-FFF2-40B4-BE49-F238E27FC236}">
                      <a16:creationId xmlns:a16="http://schemas.microsoft.com/office/drawing/2014/main" id="{C8F15B5E-5B8E-4AD5-9023-6A7D911C8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9686" y="1402432"/>
                  <a:ext cx="268288" cy="119063"/>
                </a:xfrm>
                <a:custGeom>
                  <a:avLst/>
                  <a:gdLst/>
                  <a:ahLst/>
                  <a:cxnLst>
                    <a:cxn ang="0">
                      <a:pos x="725" y="914"/>
                    </a:cxn>
                    <a:cxn ang="0">
                      <a:pos x="3363" y="2045"/>
                    </a:cxn>
                    <a:cxn ang="0">
                      <a:pos x="4691" y="1332"/>
                    </a:cxn>
                    <a:cxn ang="0">
                      <a:pos x="2304" y="245"/>
                    </a:cxn>
                    <a:cxn ang="0">
                      <a:pos x="725" y="914"/>
                    </a:cxn>
                  </a:cxnLst>
                  <a:rect l="0" t="0" r="r" b="b"/>
                  <a:pathLst>
                    <a:path w="5115" h="2286">
                      <a:moveTo>
                        <a:pt x="725" y="914"/>
                      </a:moveTo>
                      <a:cubicBezTo>
                        <a:pt x="1330" y="1419"/>
                        <a:pt x="2364" y="1781"/>
                        <a:pt x="3363" y="2045"/>
                      </a:cubicBezTo>
                      <a:cubicBezTo>
                        <a:pt x="4272" y="2286"/>
                        <a:pt x="5115" y="1660"/>
                        <a:pt x="4691" y="1332"/>
                      </a:cubicBezTo>
                      <a:cubicBezTo>
                        <a:pt x="4083" y="861"/>
                        <a:pt x="2826" y="449"/>
                        <a:pt x="2304" y="245"/>
                      </a:cubicBezTo>
                      <a:cubicBezTo>
                        <a:pt x="1674" y="0"/>
                        <a:pt x="0" y="308"/>
                        <a:pt x="725" y="914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12" name="Freeform 10">
                  <a:extLst>
                    <a:ext uri="{FF2B5EF4-FFF2-40B4-BE49-F238E27FC236}">
                      <a16:creationId xmlns:a16="http://schemas.microsoft.com/office/drawing/2014/main" id="{33FC7A73-44DC-44C3-BB53-661FAE4D0B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9849" y="1350045"/>
                  <a:ext cx="185738" cy="142875"/>
                </a:xfrm>
                <a:custGeom>
                  <a:avLst/>
                  <a:gdLst/>
                  <a:ahLst/>
                  <a:cxnLst>
                    <a:cxn ang="0">
                      <a:pos x="320" y="1769"/>
                    </a:cxn>
                    <a:cxn ang="0">
                      <a:pos x="1596" y="16"/>
                    </a:cxn>
                    <a:cxn ang="0">
                      <a:pos x="3501" y="2085"/>
                    </a:cxn>
                    <a:cxn ang="0">
                      <a:pos x="1708" y="2490"/>
                    </a:cxn>
                    <a:cxn ang="0">
                      <a:pos x="320" y="1769"/>
                    </a:cxn>
                  </a:cxnLst>
                  <a:rect l="0" t="0" r="r" b="b"/>
                  <a:pathLst>
                    <a:path w="3546" h="2728">
                      <a:moveTo>
                        <a:pt x="320" y="1769"/>
                      </a:moveTo>
                      <a:cubicBezTo>
                        <a:pt x="0" y="1502"/>
                        <a:pt x="331" y="34"/>
                        <a:pt x="1596" y="16"/>
                      </a:cubicBezTo>
                      <a:cubicBezTo>
                        <a:pt x="2769" y="0"/>
                        <a:pt x="3546" y="851"/>
                        <a:pt x="3501" y="2085"/>
                      </a:cubicBezTo>
                      <a:cubicBezTo>
                        <a:pt x="3487" y="2483"/>
                        <a:pt x="2454" y="2728"/>
                        <a:pt x="1708" y="2490"/>
                      </a:cubicBezTo>
                      <a:cubicBezTo>
                        <a:pt x="1246" y="2344"/>
                        <a:pt x="740" y="2120"/>
                        <a:pt x="320" y="1769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13" name="Freeform 11">
                  <a:extLst>
                    <a:ext uri="{FF2B5EF4-FFF2-40B4-BE49-F238E27FC236}">
                      <a16:creationId xmlns:a16="http://schemas.microsoft.com/office/drawing/2014/main" id="{DC8DFC51-48FA-456F-8F7A-B149A1D2EA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886" y="1357982"/>
                  <a:ext cx="106363" cy="123825"/>
                </a:xfrm>
                <a:custGeom>
                  <a:avLst/>
                  <a:gdLst/>
                  <a:ahLst/>
                  <a:cxnLst>
                    <a:cxn ang="0">
                      <a:pos x="2022" y="2345"/>
                    </a:cxn>
                    <a:cxn ang="0">
                      <a:pos x="0" y="329"/>
                    </a:cxn>
                  </a:cxnLst>
                  <a:rect l="0" t="0" r="r" b="b"/>
                  <a:pathLst>
                    <a:path w="2022" h="2345">
                      <a:moveTo>
                        <a:pt x="2022" y="2345"/>
                      </a:moveTo>
                      <a:cubicBezTo>
                        <a:pt x="1884" y="508"/>
                        <a:pt x="722" y="0"/>
                        <a:pt x="0" y="329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14" name="Freeform 12">
                  <a:extLst>
                    <a:ext uri="{FF2B5EF4-FFF2-40B4-BE49-F238E27FC236}">
                      <a16:creationId xmlns:a16="http://schemas.microsoft.com/office/drawing/2014/main" id="{6D9610A0-CCAD-4249-BBFF-A872A0F75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636" y="1350045"/>
                  <a:ext cx="100013" cy="120650"/>
                </a:xfrm>
                <a:custGeom>
                  <a:avLst/>
                  <a:gdLst/>
                  <a:ahLst/>
                  <a:cxnLst>
                    <a:cxn ang="0">
                      <a:pos x="1890" y="227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90" h="2279">
                      <a:moveTo>
                        <a:pt x="1890" y="2279"/>
                      </a:moveTo>
                      <a:cubicBezTo>
                        <a:pt x="1800" y="1304"/>
                        <a:pt x="1393" y="14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</p:grpSp>
          <p:grpSp>
            <p:nvGrpSpPr>
              <p:cNvPr id="101" name="Группа 4">
                <a:extLst>
                  <a:ext uri="{FF2B5EF4-FFF2-40B4-BE49-F238E27FC236}">
                    <a16:creationId xmlns:a16="http://schemas.microsoft.com/office/drawing/2014/main" id="{63CDC24A-0F88-431B-B7ED-85381337783E}"/>
                  </a:ext>
                </a:extLst>
              </p:cNvPr>
              <p:cNvGrpSpPr/>
              <p:nvPr/>
            </p:nvGrpSpPr>
            <p:grpSpPr>
              <a:xfrm flipH="1">
                <a:off x="3096654" y="2068525"/>
                <a:ext cx="126010" cy="87712"/>
                <a:chOff x="4589686" y="1350045"/>
                <a:chExt cx="268288" cy="171450"/>
              </a:xfrm>
            </p:grpSpPr>
            <p:sp>
              <p:nvSpPr>
                <p:cNvPr id="107" name="Freeform 9">
                  <a:extLst>
                    <a:ext uri="{FF2B5EF4-FFF2-40B4-BE49-F238E27FC236}">
                      <a16:creationId xmlns:a16="http://schemas.microsoft.com/office/drawing/2014/main" id="{2805BEE5-86C2-4EC7-A608-5A32CDB59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9686" y="1402432"/>
                  <a:ext cx="268288" cy="119063"/>
                </a:xfrm>
                <a:custGeom>
                  <a:avLst/>
                  <a:gdLst/>
                  <a:ahLst/>
                  <a:cxnLst>
                    <a:cxn ang="0">
                      <a:pos x="725" y="914"/>
                    </a:cxn>
                    <a:cxn ang="0">
                      <a:pos x="3363" y="2045"/>
                    </a:cxn>
                    <a:cxn ang="0">
                      <a:pos x="4691" y="1332"/>
                    </a:cxn>
                    <a:cxn ang="0">
                      <a:pos x="2304" y="245"/>
                    </a:cxn>
                    <a:cxn ang="0">
                      <a:pos x="725" y="914"/>
                    </a:cxn>
                  </a:cxnLst>
                  <a:rect l="0" t="0" r="r" b="b"/>
                  <a:pathLst>
                    <a:path w="5115" h="2286">
                      <a:moveTo>
                        <a:pt x="725" y="914"/>
                      </a:moveTo>
                      <a:cubicBezTo>
                        <a:pt x="1330" y="1419"/>
                        <a:pt x="2364" y="1781"/>
                        <a:pt x="3363" y="2045"/>
                      </a:cubicBezTo>
                      <a:cubicBezTo>
                        <a:pt x="4272" y="2286"/>
                        <a:pt x="5115" y="1660"/>
                        <a:pt x="4691" y="1332"/>
                      </a:cubicBezTo>
                      <a:cubicBezTo>
                        <a:pt x="4083" y="861"/>
                        <a:pt x="2826" y="449"/>
                        <a:pt x="2304" y="245"/>
                      </a:cubicBezTo>
                      <a:cubicBezTo>
                        <a:pt x="1674" y="0"/>
                        <a:pt x="0" y="308"/>
                        <a:pt x="725" y="914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08" name="Freeform 10">
                  <a:extLst>
                    <a:ext uri="{FF2B5EF4-FFF2-40B4-BE49-F238E27FC236}">
                      <a16:creationId xmlns:a16="http://schemas.microsoft.com/office/drawing/2014/main" id="{417DBE31-5D7E-4424-BA0F-CCB2226AA0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9849" y="1350045"/>
                  <a:ext cx="185738" cy="142875"/>
                </a:xfrm>
                <a:custGeom>
                  <a:avLst/>
                  <a:gdLst/>
                  <a:ahLst/>
                  <a:cxnLst>
                    <a:cxn ang="0">
                      <a:pos x="320" y="1769"/>
                    </a:cxn>
                    <a:cxn ang="0">
                      <a:pos x="1596" y="16"/>
                    </a:cxn>
                    <a:cxn ang="0">
                      <a:pos x="3501" y="2085"/>
                    </a:cxn>
                    <a:cxn ang="0">
                      <a:pos x="1708" y="2490"/>
                    </a:cxn>
                    <a:cxn ang="0">
                      <a:pos x="320" y="1769"/>
                    </a:cxn>
                  </a:cxnLst>
                  <a:rect l="0" t="0" r="r" b="b"/>
                  <a:pathLst>
                    <a:path w="3546" h="2728">
                      <a:moveTo>
                        <a:pt x="320" y="1769"/>
                      </a:moveTo>
                      <a:cubicBezTo>
                        <a:pt x="0" y="1502"/>
                        <a:pt x="331" y="34"/>
                        <a:pt x="1596" y="16"/>
                      </a:cubicBezTo>
                      <a:cubicBezTo>
                        <a:pt x="2769" y="0"/>
                        <a:pt x="3546" y="851"/>
                        <a:pt x="3501" y="2085"/>
                      </a:cubicBezTo>
                      <a:cubicBezTo>
                        <a:pt x="3487" y="2483"/>
                        <a:pt x="2454" y="2728"/>
                        <a:pt x="1708" y="2490"/>
                      </a:cubicBezTo>
                      <a:cubicBezTo>
                        <a:pt x="1246" y="2344"/>
                        <a:pt x="740" y="2120"/>
                        <a:pt x="320" y="1769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09" name="Freeform 11">
                  <a:extLst>
                    <a:ext uri="{FF2B5EF4-FFF2-40B4-BE49-F238E27FC236}">
                      <a16:creationId xmlns:a16="http://schemas.microsoft.com/office/drawing/2014/main" id="{9FC05601-2149-41A1-99A8-90E61BDB4E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886" y="1357982"/>
                  <a:ext cx="106363" cy="123825"/>
                </a:xfrm>
                <a:custGeom>
                  <a:avLst/>
                  <a:gdLst/>
                  <a:ahLst/>
                  <a:cxnLst>
                    <a:cxn ang="0">
                      <a:pos x="2022" y="2345"/>
                    </a:cxn>
                    <a:cxn ang="0">
                      <a:pos x="0" y="329"/>
                    </a:cxn>
                  </a:cxnLst>
                  <a:rect l="0" t="0" r="r" b="b"/>
                  <a:pathLst>
                    <a:path w="2022" h="2345">
                      <a:moveTo>
                        <a:pt x="2022" y="2345"/>
                      </a:moveTo>
                      <a:cubicBezTo>
                        <a:pt x="1884" y="508"/>
                        <a:pt x="722" y="0"/>
                        <a:pt x="0" y="329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10" name="Freeform 12">
                  <a:extLst>
                    <a:ext uri="{FF2B5EF4-FFF2-40B4-BE49-F238E27FC236}">
                      <a16:creationId xmlns:a16="http://schemas.microsoft.com/office/drawing/2014/main" id="{19A0CD7C-7ED6-437E-A59D-6BD00BFBC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636" y="1350045"/>
                  <a:ext cx="100013" cy="120650"/>
                </a:xfrm>
                <a:custGeom>
                  <a:avLst/>
                  <a:gdLst/>
                  <a:ahLst/>
                  <a:cxnLst>
                    <a:cxn ang="0">
                      <a:pos x="1890" y="227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90" h="2279">
                      <a:moveTo>
                        <a:pt x="1890" y="2279"/>
                      </a:moveTo>
                      <a:cubicBezTo>
                        <a:pt x="1800" y="1304"/>
                        <a:pt x="1393" y="14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</p:grpSp>
          <p:grpSp>
            <p:nvGrpSpPr>
              <p:cNvPr id="102" name="Группа 4">
                <a:extLst>
                  <a:ext uri="{FF2B5EF4-FFF2-40B4-BE49-F238E27FC236}">
                    <a16:creationId xmlns:a16="http://schemas.microsoft.com/office/drawing/2014/main" id="{DFFAC283-46A9-42FC-A8B4-E74DEAA54CC6}"/>
                  </a:ext>
                </a:extLst>
              </p:cNvPr>
              <p:cNvGrpSpPr/>
              <p:nvPr/>
            </p:nvGrpSpPr>
            <p:grpSpPr>
              <a:xfrm flipH="1">
                <a:off x="2786514" y="2015382"/>
                <a:ext cx="126010" cy="87712"/>
                <a:chOff x="4589686" y="1350045"/>
                <a:chExt cx="268288" cy="171450"/>
              </a:xfrm>
            </p:grpSpPr>
            <p:sp>
              <p:nvSpPr>
                <p:cNvPr id="103" name="Freeform 9">
                  <a:extLst>
                    <a:ext uri="{FF2B5EF4-FFF2-40B4-BE49-F238E27FC236}">
                      <a16:creationId xmlns:a16="http://schemas.microsoft.com/office/drawing/2014/main" id="{F0746D82-B6EC-47DE-816C-91479681A1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9686" y="1402432"/>
                  <a:ext cx="268288" cy="119063"/>
                </a:xfrm>
                <a:custGeom>
                  <a:avLst/>
                  <a:gdLst/>
                  <a:ahLst/>
                  <a:cxnLst>
                    <a:cxn ang="0">
                      <a:pos x="725" y="914"/>
                    </a:cxn>
                    <a:cxn ang="0">
                      <a:pos x="3363" y="2045"/>
                    </a:cxn>
                    <a:cxn ang="0">
                      <a:pos x="4691" y="1332"/>
                    </a:cxn>
                    <a:cxn ang="0">
                      <a:pos x="2304" y="245"/>
                    </a:cxn>
                    <a:cxn ang="0">
                      <a:pos x="725" y="914"/>
                    </a:cxn>
                  </a:cxnLst>
                  <a:rect l="0" t="0" r="r" b="b"/>
                  <a:pathLst>
                    <a:path w="5115" h="2286">
                      <a:moveTo>
                        <a:pt x="725" y="914"/>
                      </a:moveTo>
                      <a:cubicBezTo>
                        <a:pt x="1330" y="1419"/>
                        <a:pt x="2364" y="1781"/>
                        <a:pt x="3363" y="2045"/>
                      </a:cubicBezTo>
                      <a:cubicBezTo>
                        <a:pt x="4272" y="2286"/>
                        <a:pt x="5115" y="1660"/>
                        <a:pt x="4691" y="1332"/>
                      </a:cubicBezTo>
                      <a:cubicBezTo>
                        <a:pt x="4083" y="861"/>
                        <a:pt x="2826" y="449"/>
                        <a:pt x="2304" y="245"/>
                      </a:cubicBezTo>
                      <a:cubicBezTo>
                        <a:pt x="1674" y="0"/>
                        <a:pt x="0" y="308"/>
                        <a:pt x="725" y="914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04" name="Freeform 10">
                  <a:extLst>
                    <a:ext uri="{FF2B5EF4-FFF2-40B4-BE49-F238E27FC236}">
                      <a16:creationId xmlns:a16="http://schemas.microsoft.com/office/drawing/2014/main" id="{706A4C3C-7AF0-4098-994D-9548A0FAF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9849" y="1350045"/>
                  <a:ext cx="185738" cy="142875"/>
                </a:xfrm>
                <a:custGeom>
                  <a:avLst/>
                  <a:gdLst/>
                  <a:ahLst/>
                  <a:cxnLst>
                    <a:cxn ang="0">
                      <a:pos x="320" y="1769"/>
                    </a:cxn>
                    <a:cxn ang="0">
                      <a:pos x="1596" y="16"/>
                    </a:cxn>
                    <a:cxn ang="0">
                      <a:pos x="3501" y="2085"/>
                    </a:cxn>
                    <a:cxn ang="0">
                      <a:pos x="1708" y="2490"/>
                    </a:cxn>
                    <a:cxn ang="0">
                      <a:pos x="320" y="1769"/>
                    </a:cxn>
                  </a:cxnLst>
                  <a:rect l="0" t="0" r="r" b="b"/>
                  <a:pathLst>
                    <a:path w="3546" h="2728">
                      <a:moveTo>
                        <a:pt x="320" y="1769"/>
                      </a:moveTo>
                      <a:cubicBezTo>
                        <a:pt x="0" y="1502"/>
                        <a:pt x="331" y="34"/>
                        <a:pt x="1596" y="16"/>
                      </a:cubicBezTo>
                      <a:cubicBezTo>
                        <a:pt x="2769" y="0"/>
                        <a:pt x="3546" y="851"/>
                        <a:pt x="3501" y="2085"/>
                      </a:cubicBezTo>
                      <a:cubicBezTo>
                        <a:pt x="3487" y="2483"/>
                        <a:pt x="2454" y="2728"/>
                        <a:pt x="1708" y="2490"/>
                      </a:cubicBezTo>
                      <a:cubicBezTo>
                        <a:pt x="1246" y="2344"/>
                        <a:pt x="740" y="2120"/>
                        <a:pt x="320" y="1769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05" name="Freeform 11">
                  <a:extLst>
                    <a:ext uri="{FF2B5EF4-FFF2-40B4-BE49-F238E27FC236}">
                      <a16:creationId xmlns:a16="http://schemas.microsoft.com/office/drawing/2014/main" id="{DA741DDA-5071-4C1A-9035-5983773077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886" y="1357982"/>
                  <a:ext cx="106363" cy="123825"/>
                </a:xfrm>
                <a:custGeom>
                  <a:avLst/>
                  <a:gdLst/>
                  <a:ahLst/>
                  <a:cxnLst>
                    <a:cxn ang="0">
                      <a:pos x="2022" y="2345"/>
                    </a:cxn>
                    <a:cxn ang="0">
                      <a:pos x="0" y="329"/>
                    </a:cxn>
                  </a:cxnLst>
                  <a:rect l="0" t="0" r="r" b="b"/>
                  <a:pathLst>
                    <a:path w="2022" h="2345">
                      <a:moveTo>
                        <a:pt x="2022" y="2345"/>
                      </a:moveTo>
                      <a:cubicBezTo>
                        <a:pt x="1884" y="508"/>
                        <a:pt x="722" y="0"/>
                        <a:pt x="0" y="329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106" name="Freeform 12">
                  <a:extLst>
                    <a:ext uri="{FF2B5EF4-FFF2-40B4-BE49-F238E27FC236}">
                      <a16:creationId xmlns:a16="http://schemas.microsoft.com/office/drawing/2014/main" id="{7B5FDBCD-3AE1-4EB2-9EEA-FEFA9633AD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7636" y="1350045"/>
                  <a:ext cx="100013" cy="120650"/>
                </a:xfrm>
                <a:custGeom>
                  <a:avLst/>
                  <a:gdLst/>
                  <a:ahLst/>
                  <a:cxnLst>
                    <a:cxn ang="0">
                      <a:pos x="1890" y="227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90" h="2279">
                      <a:moveTo>
                        <a:pt x="1890" y="2279"/>
                      </a:moveTo>
                      <a:cubicBezTo>
                        <a:pt x="1800" y="1304"/>
                        <a:pt x="1393" y="148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accent5">
                      <a:lumMod val="50000"/>
                    </a:schemeClr>
                  </a:solidFill>
                  <a:prstDash val="solid"/>
                  <a:bevel/>
                  <a:headEnd/>
                  <a:tailEnd/>
                </a:ln>
              </p:spPr>
              <p:txBody>
                <a:bodyPr vert="horz" wrap="square" lIns="56684" tIns="28342" rIns="56684" bIns="28342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868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</p:grpSp>
        </p:grpSp>
        <p:grpSp>
          <p:nvGrpSpPr>
            <p:cNvPr id="123" name="Группа 122">
              <a:extLst>
                <a:ext uri="{FF2B5EF4-FFF2-40B4-BE49-F238E27FC236}">
                  <a16:creationId xmlns:a16="http://schemas.microsoft.com/office/drawing/2014/main" id="{AB14CF8C-1D82-478E-AAE1-04AD436A6FDB}"/>
                </a:ext>
              </a:extLst>
            </p:cNvPr>
            <p:cNvGrpSpPr/>
            <p:nvPr/>
          </p:nvGrpSpPr>
          <p:grpSpPr>
            <a:xfrm>
              <a:off x="4138145" y="4688519"/>
              <a:ext cx="608400" cy="587573"/>
              <a:chOff x="2200024" y="3143300"/>
              <a:chExt cx="1163092" cy="1117250"/>
            </a:xfrm>
          </p:grpSpPr>
          <p:sp>
            <p:nvSpPr>
              <p:cNvPr id="124" name="Овал 123">
                <a:extLst>
                  <a:ext uri="{FF2B5EF4-FFF2-40B4-BE49-F238E27FC236}">
                    <a16:creationId xmlns:a16="http://schemas.microsoft.com/office/drawing/2014/main" id="{A87F27E3-2CF5-4427-84FB-B096B82C7D0C}"/>
                  </a:ext>
                </a:extLst>
              </p:cNvPr>
              <p:cNvSpPr/>
              <p:nvPr/>
            </p:nvSpPr>
            <p:spPr>
              <a:xfrm>
                <a:off x="2200024" y="3143300"/>
                <a:ext cx="1163092" cy="1117250"/>
              </a:xfrm>
              <a:prstGeom prst="ellipse">
                <a:avLst/>
              </a:prstGeom>
              <a:solidFill>
                <a:schemeClr val="bg1"/>
              </a:solidFill>
              <a:ln w="47625" cmpd="sng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6684" tIns="28342" rIns="56684" bIns="2834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grpSp>
            <p:nvGrpSpPr>
              <p:cNvPr id="125" name="Группа 124">
                <a:extLst>
                  <a:ext uri="{FF2B5EF4-FFF2-40B4-BE49-F238E27FC236}">
                    <a16:creationId xmlns:a16="http://schemas.microsoft.com/office/drawing/2014/main" id="{B091B489-F517-44D2-92DA-328368B55774}"/>
                  </a:ext>
                </a:extLst>
              </p:cNvPr>
              <p:cNvGrpSpPr/>
              <p:nvPr/>
            </p:nvGrpSpPr>
            <p:grpSpPr>
              <a:xfrm>
                <a:off x="2470658" y="3350756"/>
                <a:ext cx="744530" cy="774958"/>
                <a:chOff x="731925" y="3372784"/>
                <a:chExt cx="713994" cy="743174"/>
              </a:xfrm>
            </p:grpSpPr>
            <p:grpSp>
              <p:nvGrpSpPr>
                <p:cNvPr id="126" name="Группа 40">
                  <a:extLst>
                    <a:ext uri="{FF2B5EF4-FFF2-40B4-BE49-F238E27FC236}">
                      <a16:creationId xmlns:a16="http://schemas.microsoft.com/office/drawing/2014/main" id="{FC856CC4-CD09-49C8-A0F6-809D3D629A44}"/>
                    </a:ext>
                  </a:extLst>
                </p:cNvPr>
                <p:cNvGrpSpPr/>
                <p:nvPr/>
              </p:nvGrpSpPr>
              <p:grpSpPr>
                <a:xfrm>
                  <a:off x="731925" y="3698284"/>
                  <a:ext cx="152314" cy="324946"/>
                  <a:chOff x="4016599" y="1356395"/>
                  <a:chExt cx="434975" cy="766763"/>
                </a:xfrm>
              </p:grpSpPr>
              <p:sp>
                <p:nvSpPr>
                  <p:cNvPr id="178" name="Freeform 40">
                    <a:extLst>
                      <a:ext uri="{FF2B5EF4-FFF2-40B4-BE49-F238E27FC236}">
                        <a16:creationId xmlns:a16="http://schemas.microsoft.com/office/drawing/2014/main" id="{BCC90AFE-E971-4FB9-878A-C5E585297E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6599" y="1546895"/>
                    <a:ext cx="411163" cy="568325"/>
                  </a:xfrm>
                  <a:custGeom>
                    <a:avLst/>
                    <a:gdLst/>
                    <a:ahLst/>
                    <a:cxnLst>
                      <a:cxn ang="0">
                        <a:pos x="4363" y="526"/>
                      </a:cxn>
                      <a:cxn ang="0">
                        <a:pos x="5624" y="2134"/>
                      </a:cxn>
                      <a:cxn ang="0">
                        <a:pos x="7122" y="2986"/>
                      </a:cxn>
                      <a:cxn ang="0">
                        <a:pos x="6856" y="4272"/>
                      </a:cxn>
                      <a:cxn ang="0">
                        <a:pos x="4795" y="3239"/>
                      </a:cxn>
                      <a:cxn ang="0">
                        <a:pos x="4707" y="2692"/>
                      </a:cxn>
                      <a:cxn ang="0">
                        <a:pos x="4885" y="5401"/>
                      </a:cxn>
                      <a:cxn ang="0">
                        <a:pos x="4400" y="10013"/>
                      </a:cxn>
                      <a:cxn ang="0">
                        <a:pos x="3078" y="10147"/>
                      </a:cxn>
                      <a:cxn ang="0">
                        <a:pos x="3226" y="6474"/>
                      </a:cxn>
                      <a:cxn ang="0">
                        <a:pos x="3078" y="10147"/>
                      </a:cxn>
                      <a:cxn ang="0">
                        <a:pos x="1034" y="10205"/>
                      </a:cxn>
                      <a:cxn ang="0">
                        <a:pos x="916" y="5614"/>
                      </a:cxn>
                      <a:cxn ang="0">
                        <a:pos x="1706" y="3458"/>
                      </a:cxn>
                      <a:cxn ang="0">
                        <a:pos x="476" y="5422"/>
                      </a:cxn>
                      <a:cxn ang="0">
                        <a:pos x="2022" y="232"/>
                      </a:cxn>
                      <a:cxn ang="0">
                        <a:pos x="4363" y="526"/>
                      </a:cxn>
                    </a:cxnLst>
                    <a:rect l="0" t="0" r="r" b="b"/>
                    <a:pathLst>
                      <a:path w="7816" h="10828">
                        <a:moveTo>
                          <a:pt x="4363" y="526"/>
                        </a:moveTo>
                        <a:cubicBezTo>
                          <a:pt x="4952" y="880"/>
                          <a:pt x="4969" y="1225"/>
                          <a:pt x="5624" y="2134"/>
                        </a:cubicBezTo>
                        <a:cubicBezTo>
                          <a:pt x="5977" y="2622"/>
                          <a:pt x="6569" y="2819"/>
                          <a:pt x="7122" y="2986"/>
                        </a:cubicBezTo>
                        <a:cubicBezTo>
                          <a:pt x="7816" y="3196"/>
                          <a:pt x="7626" y="4472"/>
                          <a:pt x="6856" y="4272"/>
                        </a:cubicBezTo>
                        <a:cubicBezTo>
                          <a:pt x="6041" y="4060"/>
                          <a:pt x="5187" y="3791"/>
                          <a:pt x="4795" y="3239"/>
                        </a:cubicBezTo>
                        <a:cubicBezTo>
                          <a:pt x="4775" y="3081"/>
                          <a:pt x="4730" y="2854"/>
                          <a:pt x="4707" y="2692"/>
                        </a:cubicBezTo>
                        <a:cubicBezTo>
                          <a:pt x="4734" y="2880"/>
                          <a:pt x="4939" y="3740"/>
                          <a:pt x="4885" y="5401"/>
                        </a:cubicBezTo>
                        <a:cubicBezTo>
                          <a:pt x="4867" y="5971"/>
                          <a:pt x="4930" y="9796"/>
                          <a:pt x="4400" y="10013"/>
                        </a:cubicBezTo>
                        <a:cubicBezTo>
                          <a:pt x="3869" y="10229"/>
                          <a:pt x="3078" y="10147"/>
                          <a:pt x="3078" y="10147"/>
                        </a:cubicBezTo>
                        <a:lnTo>
                          <a:pt x="3226" y="6474"/>
                        </a:lnTo>
                        <a:lnTo>
                          <a:pt x="3078" y="10147"/>
                        </a:lnTo>
                        <a:cubicBezTo>
                          <a:pt x="3078" y="10147"/>
                          <a:pt x="1531" y="10828"/>
                          <a:pt x="1034" y="10205"/>
                        </a:cubicBezTo>
                        <a:cubicBezTo>
                          <a:pt x="524" y="9566"/>
                          <a:pt x="916" y="5614"/>
                          <a:pt x="916" y="5614"/>
                        </a:cubicBezTo>
                        <a:cubicBezTo>
                          <a:pt x="916" y="5614"/>
                          <a:pt x="1799" y="5804"/>
                          <a:pt x="1706" y="3458"/>
                        </a:cubicBezTo>
                        <a:cubicBezTo>
                          <a:pt x="1706" y="3458"/>
                          <a:pt x="1954" y="6353"/>
                          <a:pt x="476" y="5422"/>
                        </a:cubicBezTo>
                        <a:cubicBezTo>
                          <a:pt x="0" y="5123"/>
                          <a:pt x="186" y="656"/>
                          <a:pt x="2022" y="232"/>
                        </a:cubicBezTo>
                        <a:cubicBezTo>
                          <a:pt x="2393" y="151"/>
                          <a:pt x="3489" y="0"/>
                          <a:pt x="4363" y="526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79" name="Freeform 41">
                    <a:extLst>
                      <a:ext uri="{FF2B5EF4-FFF2-40B4-BE49-F238E27FC236}">
                        <a16:creationId xmlns:a16="http://schemas.microsoft.com/office/drawing/2014/main" id="{78722CB0-6167-4BAC-A704-BE77819524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0599" y="1965995"/>
                    <a:ext cx="63500" cy="157163"/>
                  </a:xfrm>
                  <a:custGeom>
                    <a:avLst/>
                    <a:gdLst/>
                    <a:ahLst/>
                    <a:cxnLst>
                      <a:cxn ang="0">
                        <a:pos x="794" y="0"/>
                      </a:cxn>
                      <a:cxn ang="0">
                        <a:pos x="1208" y="128"/>
                      </a:cxn>
                      <a:cxn ang="0">
                        <a:pos x="683" y="1827"/>
                      </a:cxn>
                      <a:cxn ang="0">
                        <a:pos x="700" y="2311"/>
                      </a:cxn>
                      <a:cxn ang="0">
                        <a:pos x="226" y="2984"/>
                      </a:cxn>
                      <a:cxn ang="0">
                        <a:pos x="0" y="2914"/>
                      </a:cxn>
                      <a:cxn ang="0">
                        <a:pos x="0" y="2095"/>
                      </a:cxn>
                      <a:cxn ang="0">
                        <a:pos x="265" y="1713"/>
                      </a:cxn>
                      <a:cxn ang="0">
                        <a:pos x="794" y="0"/>
                      </a:cxn>
                    </a:cxnLst>
                    <a:rect l="0" t="0" r="r" b="b"/>
                    <a:pathLst>
                      <a:path w="1208" h="2984">
                        <a:moveTo>
                          <a:pt x="794" y="0"/>
                        </a:moveTo>
                        <a:lnTo>
                          <a:pt x="1208" y="128"/>
                        </a:lnTo>
                        <a:lnTo>
                          <a:pt x="683" y="1827"/>
                        </a:lnTo>
                        <a:lnTo>
                          <a:pt x="700" y="2311"/>
                        </a:lnTo>
                        <a:lnTo>
                          <a:pt x="226" y="2984"/>
                        </a:lnTo>
                        <a:lnTo>
                          <a:pt x="0" y="2914"/>
                        </a:lnTo>
                        <a:lnTo>
                          <a:pt x="0" y="2095"/>
                        </a:lnTo>
                        <a:lnTo>
                          <a:pt x="265" y="1713"/>
                        </a:lnTo>
                        <a:lnTo>
                          <a:pt x="79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80" name="Freeform 42">
                    <a:extLst>
                      <a:ext uri="{FF2B5EF4-FFF2-40B4-BE49-F238E27FC236}">
                        <a16:creationId xmlns:a16="http://schemas.microsoft.com/office/drawing/2014/main" id="{5DE5415E-DE28-4D84-9ED2-9FDBD38460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91236" y="1789782"/>
                    <a:ext cx="111125" cy="207963"/>
                  </a:xfrm>
                  <a:custGeom>
                    <a:avLst/>
                    <a:gdLst/>
                    <a:ahLst/>
                    <a:cxnLst>
                      <a:cxn ang="0">
                        <a:pos x="1140" y="0"/>
                      </a:cxn>
                      <a:cxn ang="0">
                        <a:pos x="2114" y="301"/>
                      </a:cxn>
                      <a:cxn ang="0">
                        <a:pos x="974" y="3989"/>
                      </a:cxn>
                      <a:cxn ang="0">
                        <a:pos x="0" y="3688"/>
                      </a:cxn>
                      <a:cxn ang="0">
                        <a:pos x="1140" y="0"/>
                      </a:cxn>
                    </a:cxnLst>
                    <a:rect l="0" t="0" r="r" b="b"/>
                    <a:pathLst>
                      <a:path w="2114" h="3989">
                        <a:moveTo>
                          <a:pt x="1140" y="0"/>
                        </a:moveTo>
                        <a:lnTo>
                          <a:pt x="2114" y="301"/>
                        </a:lnTo>
                        <a:lnTo>
                          <a:pt x="974" y="3989"/>
                        </a:lnTo>
                        <a:lnTo>
                          <a:pt x="0" y="3688"/>
                        </a:lnTo>
                        <a:lnTo>
                          <a:pt x="114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81" name="Freeform 43">
                    <a:extLst>
                      <a:ext uri="{FF2B5EF4-FFF2-40B4-BE49-F238E27FC236}">
                        <a16:creationId xmlns:a16="http://schemas.microsoft.com/office/drawing/2014/main" id="{B5D936A4-5BAF-4DA5-BC2B-C0BDCD2D65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3149" y="1716757"/>
                    <a:ext cx="79375" cy="39688"/>
                  </a:xfrm>
                  <a:custGeom>
                    <a:avLst/>
                    <a:gdLst/>
                    <a:ahLst/>
                    <a:cxnLst>
                      <a:cxn ang="0">
                        <a:pos x="97" y="0"/>
                      </a:cxn>
                      <a:cxn ang="0">
                        <a:pos x="1525" y="441"/>
                      </a:cxn>
                      <a:cxn ang="0">
                        <a:pos x="1428" y="753"/>
                      </a:cxn>
                      <a:cxn ang="0">
                        <a:pos x="0" y="312"/>
                      </a:cxn>
                      <a:cxn ang="0">
                        <a:pos x="97" y="0"/>
                      </a:cxn>
                    </a:cxnLst>
                    <a:rect l="0" t="0" r="r" b="b"/>
                    <a:pathLst>
                      <a:path w="1525" h="753">
                        <a:moveTo>
                          <a:pt x="97" y="0"/>
                        </a:moveTo>
                        <a:lnTo>
                          <a:pt x="1525" y="441"/>
                        </a:lnTo>
                        <a:lnTo>
                          <a:pt x="1428" y="753"/>
                        </a:lnTo>
                        <a:lnTo>
                          <a:pt x="0" y="312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82" name="Freeform 44">
                    <a:extLst>
                      <a:ext uri="{FF2B5EF4-FFF2-40B4-BE49-F238E27FC236}">
                        <a16:creationId xmlns:a16="http://schemas.microsoft.com/office/drawing/2014/main" id="{36EFE4CC-3FCB-4220-A3E7-B67C3AA67E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2986" y="1710407"/>
                    <a:ext cx="128588" cy="103188"/>
                  </a:xfrm>
                  <a:custGeom>
                    <a:avLst/>
                    <a:gdLst/>
                    <a:ahLst/>
                    <a:cxnLst>
                      <a:cxn ang="0">
                        <a:pos x="515" y="1487"/>
                      </a:cxn>
                      <a:cxn ang="0">
                        <a:pos x="1489" y="1788"/>
                      </a:cxn>
                      <a:cxn ang="0">
                        <a:pos x="2189" y="1418"/>
                      </a:cxn>
                      <a:cxn ang="0">
                        <a:pos x="2424" y="658"/>
                      </a:cxn>
                      <a:cxn ang="0">
                        <a:pos x="2074" y="549"/>
                      </a:cxn>
                      <a:cxn ang="0">
                        <a:pos x="1881" y="1173"/>
                      </a:cxn>
                      <a:cxn ang="0">
                        <a:pos x="1428" y="1364"/>
                      </a:cxn>
                      <a:cxn ang="0">
                        <a:pos x="776" y="1163"/>
                      </a:cxn>
                      <a:cxn ang="0">
                        <a:pos x="453" y="732"/>
                      </a:cxn>
                      <a:cxn ang="0">
                        <a:pos x="646" y="108"/>
                      </a:cxn>
                      <a:cxn ang="0">
                        <a:pos x="295" y="0"/>
                      </a:cxn>
                      <a:cxn ang="0">
                        <a:pos x="60" y="760"/>
                      </a:cxn>
                      <a:cxn ang="0">
                        <a:pos x="515" y="1487"/>
                      </a:cxn>
                    </a:cxnLst>
                    <a:rect l="0" t="0" r="r" b="b"/>
                    <a:pathLst>
                      <a:path w="2424" h="1944">
                        <a:moveTo>
                          <a:pt x="515" y="1487"/>
                        </a:moveTo>
                        <a:lnTo>
                          <a:pt x="1489" y="1788"/>
                        </a:lnTo>
                        <a:cubicBezTo>
                          <a:pt x="1993" y="1944"/>
                          <a:pt x="2142" y="1572"/>
                          <a:pt x="2189" y="1418"/>
                        </a:cubicBezTo>
                        <a:lnTo>
                          <a:pt x="2424" y="658"/>
                        </a:lnTo>
                        <a:lnTo>
                          <a:pt x="2074" y="549"/>
                        </a:lnTo>
                        <a:lnTo>
                          <a:pt x="1881" y="1173"/>
                        </a:lnTo>
                        <a:cubicBezTo>
                          <a:pt x="1854" y="1260"/>
                          <a:pt x="1766" y="1469"/>
                          <a:pt x="1428" y="1364"/>
                        </a:cubicBezTo>
                        <a:lnTo>
                          <a:pt x="776" y="1163"/>
                        </a:lnTo>
                        <a:cubicBezTo>
                          <a:pt x="430" y="1056"/>
                          <a:pt x="426" y="820"/>
                          <a:pt x="453" y="732"/>
                        </a:cubicBezTo>
                        <a:lnTo>
                          <a:pt x="646" y="108"/>
                        </a:lnTo>
                        <a:lnTo>
                          <a:pt x="295" y="0"/>
                        </a:lnTo>
                        <a:lnTo>
                          <a:pt x="60" y="760"/>
                        </a:lnTo>
                        <a:cubicBezTo>
                          <a:pt x="11" y="917"/>
                          <a:pt x="0" y="1328"/>
                          <a:pt x="515" y="148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83" name="Freeform 54">
                    <a:extLst>
                      <a:ext uri="{FF2B5EF4-FFF2-40B4-BE49-F238E27FC236}">
                        <a16:creationId xmlns:a16="http://schemas.microsoft.com/office/drawing/2014/main" id="{4E8261DB-4D8A-4772-8AC8-923C00268D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8986" y="1356395"/>
                    <a:ext cx="188913" cy="136525"/>
                  </a:xfrm>
                  <a:custGeom>
                    <a:avLst/>
                    <a:gdLst/>
                    <a:ahLst/>
                    <a:cxnLst>
                      <a:cxn ang="0">
                        <a:pos x="345" y="2238"/>
                      </a:cxn>
                      <a:cxn ang="0">
                        <a:pos x="1474" y="236"/>
                      </a:cxn>
                      <a:cxn ang="0">
                        <a:pos x="3587" y="1816"/>
                      </a:cxn>
                      <a:cxn ang="0">
                        <a:pos x="1888" y="2532"/>
                      </a:cxn>
                      <a:cxn ang="0">
                        <a:pos x="345" y="2238"/>
                      </a:cxn>
                    </a:cxnLst>
                    <a:rect l="0" t="0" r="r" b="b"/>
                    <a:pathLst>
                      <a:path w="3622" h="2614">
                        <a:moveTo>
                          <a:pt x="345" y="2238"/>
                        </a:moveTo>
                        <a:cubicBezTo>
                          <a:pt x="0" y="2048"/>
                          <a:pt x="243" y="490"/>
                          <a:pt x="1474" y="236"/>
                        </a:cubicBezTo>
                        <a:cubicBezTo>
                          <a:pt x="2615" y="0"/>
                          <a:pt x="3478" y="652"/>
                          <a:pt x="3587" y="1816"/>
                        </a:cubicBezTo>
                        <a:cubicBezTo>
                          <a:pt x="3622" y="2191"/>
                          <a:pt x="2646" y="2614"/>
                          <a:pt x="1888" y="2532"/>
                        </a:cubicBezTo>
                        <a:cubicBezTo>
                          <a:pt x="1419" y="2481"/>
                          <a:pt x="798" y="2488"/>
                          <a:pt x="345" y="2238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84" name="Freeform 55">
                    <a:extLst>
                      <a:ext uri="{FF2B5EF4-FFF2-40B4-BE49-F238E27FC236}">
                        <a16:creationId xmlns:a16="http://schemas.microsoft.com/office/drawing/2014/main" id="{AB0D8B30-84C5-465C-AB6A-15D9FBABEB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199" y="1364332"/>
                    <a:ext cx="96838" cy="50800"/>
                  </a:xfrm>
                  <a:custGeom>
                    <a:avLst/>
                    <a:gdLst/>
                    <a:ahLst/>
                    <a:cxnLst>
                      <a:cxn ang="0">
                        <a:pos x="1843" y="986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843" h="986">
                        <a:moveTo>
                          <a:pt x="1843" y="986"/>
                        </a:moveTo>
                        <a:cubicBezTo>
                          <a:pt x="1347" y="83"/>
                          <a:pt x="643" y="0"/>
                          <a:pt x="0" y="297"/>
                        </a:cubicBezTo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85" name="Freeform 56">
                    <a:extLst>
                      <a:ext uri="{FF2B5EF4-FFF2-40B4-BE49-F238E27FC236}">
                        <a16:creationId xmlns:a16="http://schemas.microsoft.com/office/drawing/2014/main" id="{097C5EC3-3DAF-4559-A075-56DFE922E8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111" y="1405607"/>
                    <a:ext cx="263525" cy="100013"/>
                  </a:xfrm>
                  <a:custGeom>
                    <a:avLst/>
                    <a:gdLst/>
                    <a:ahLst/>
                    <a:cxnLst>
                      <a:cxn ang="0">
                        <a:pos x="615" y="1130"/>
                      </a:cxn>
                      <a:cxn ang="0">
                        <a:pos x="3263" y="142"/>
                      </a:cxn>
                      <a:cxn ang="0">
                        <a:pos x="4591" y="732"/>
                      </a:cxn>
                      <a:cxn ang="0">
                        <a:pos x="2204" y="1629"/>
                      </a:cxn>
                      <a:cxn ang="0">
                        <a:pos x="615" y="1130"/>
                      </a:cxn>
                    </a:cxnLst>
                    <a:rect l="0" t="0" r="r" b="b"/>
                    <a:pathLst>
                      <a:path w="5015" h="1896">
                        <a:moveTo>
                          <a:pt x="615" y="1130"/>
                        </a:moveTo>
                        <a:cubicBezTo>
                          <a:pt x="1150" y="652"/>
                          <a:pt x="2189" y="308"/>
                          <a:pt x="3263" y="142"/>
                        </a:cubicBezTo>
                        <a:cubicBezTo>
                          <a:pt x="4187" y="0"/>
                          <a:pt x="5015" y="460"/>
                          <a:pt x="4591" y="732"/>
                        </a:cubicBezTo>
                        <a:cubicBezTo>
                          <a:pt x="3982" y="1121"/>
                          <a:pt x="2722" y="1453"/>
                          <a:pt x="2204" y="1629"/>
                        </a:cubicBezTo>
                        <a:cubicBezTo>
                          <a:pt x="1420" y="1896"/>
                          <a:pt x="0" y="1678"/>
                          <a:pt x="615" y="1130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86" name="Freeform 57">
                    <a:extLst>
                      <a:ext uri="{FF2B5EF4-FFF2-40B4-BE49-F238E27FC236}">
                        <a16:creationId xmlns:a16="http://schemas.microsoft.com/office/drawing/2014/main" id="{DDC72F1A-3870-47F5-A788-A009D453E6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9624" y="1429420"/>
                    <a:ext cx="165100" cy="144463"/>
                  </a:xfrm>
                  <a:custGeom>
                    <a:avLst/>
                    <a:gdLst/>
                    <a:ahLst/>
                    <a:cxnLst>
                      <a:cxn ang="0">
                        <a:pos x="3133" y="1211"/>
                      </a:cxn>
                      <a:cxn ang="0">
                        <a:pos x="1569" y="2775"/>
                      </a:cxn>
                      <a:cxn ang="0">
                        <a:pos x="584" y="2426"/>
                      </a:cxn>
                      <a:cxn ang="0">
                        <a:pos x="0" y="1184"/>
                      </a:cxn>
                      <a:cxn ang="0">
                        <a:pos x="131" y="867"/>
                      </a:cxn>
                      <a:cxn ang="0">
                        <a:pos x="1302" y="249"/>
                      </a:cxn>
                      <a:cxn ang="0">
                        <a:pos x="2971" y="522"/>
                      </a:cxn>
                      <a:cxn ang="0">
                        <a:pos x="3133" y="1211"/>
                      </a:cxn>
                    </a:cxnLst>
                    <a:rect l="0" t="0" r="r" b="b"/>
                    <a:pathLst>
                      <a:path w="3133" h="2775">
                        <a:moveTo>
                          <a:pt x="3133" y="1211"/>
                        </a:moveTo>
                        <a:cubicBezTo>
                          <a:pt x="3133" y="2075"/>
                          <a:pt x="2433" y="2775"/>
                          <a:pt x="1569" y="2775"/>
                        </a:cubicBezTo>
                        <a:cubicBezTo>
                          <a:pt x="1196" y="2775"/>
                          <a:pt x="853" y="2644"/>
                          <a:pt x="584" y="2426"/>
                        </a:cubicBezTo>
                        <a:cubicBezTo>
                          <a:pt x="231" y="2139"/>
                          <a:pt x="0" y="1675"/>
                          <a:pt x="0" y="1184"/>
                        </a:cubicBezTo>
                        <a:cubicBezTo>
                          <a:pt x="0" y="1100"/>
                          <a:pt x="25" y="987"/>
                          <a:pt x="131" y="867"/>
                        </a:cubicBezTo>
                        <a:cubicBezTo>
                          <a:pt x="354" y="610"/>
                          <a:pt x="731" y="437"/>
                          <a:pt x="1302" y="249"/>
                        </a:cubicBezTo>
                        <a:cubicBezTo>
                          <a:pt x="1870" y="61"/>
                          <a:pt x="2706" y="0"/>
                          <a:pt x="2971" y="522"/>
                        </a:cubicBezTo>
                        <a:cubicBezTo>
                          <a:pt x="3086" y="749"/>
                          <a:pt x="3133" y="939"/>
                          <a:pt x="3133" y="1211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</p:grpSp>
            <p:grpSp>
              <p:nvGrpSpPr>
                <p:cNvPr id="127" name="Группа 40">
                  <a:extLst>
                    <a:ext uri="{FF2B5EF4-FFF2-40B4-BE49-F238E27FC236}">
                      <a16:creationId xmlns:a16="http://schemas.microsoft.com/office/drawing/2014/main" id="{D98830BD-B0FA-47E1-BC0B-70354AE5BCDA}"/>
                    </a:ext>
                  </a:extLst>
                </p:cNvPr>
                <p:cNvGrpSpPr/>
                <p:nvPr/>
              </p:nvGrpSpPr>
              <p:grpSpPr>
                <a:xfrm flipH="1">
                  <a:off x="1061916" y="3740927"/>
                  <a:ext cx="173091" cy="324946"/>
                  <a:chOff x="4016599" y="1356395"/>
                  <a:chExt cx="434975" cy="766763"/>
                </a:xfrm>
              </p:grpSpPr>
              <p:sp>
                <p:nvSpPr>
                  <p:cNvPr id="169" name="Freeform 40">
                    <a:extLst>
                      <a:ext uri="{FF2B5EF4-FFF2-40B4-BE49-F238E27FC236}">
                        <a16:creationId xmlns:a16="http://schemas.microsoft.com/office/drawing/2014/main" id="{E08C6FC4-109D-412C-990E-485DCB6447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6599" y="1546895"/>
                    <a:ext cx="411163" cy="568325"/>
                  </a:xfrm>
                  <a:custGeom>
                    <a:avLst/>
                    <a:gdLst/>
                    <a:ahLst/>
                    <a:cxnLst>
                      <a:cxn ang="0">
                        <a:pos x="4363" y="526"/>
                      </a:cxn>
                      <a:cxn ang="0">
                        <a:pos x="5624" y="2134"/>
                      </a:cxn>
                      <a:cxn ang="0">
                        <a:pos x="7122" y="2986"/>
                      </a:cxn>
                      <a:cxn ang="0">
                        <a:pos x="6856" y="4272"/>
                      </a:cxn>
                      <a:cxn ang="0">
                        <a:pos x="4795" y="3239"/>
                      </a:cxn>
                      <a:cxn ang="0">
                        <a:pos x="4707" y="2692"/>
                      </a:cxn>
                      <a:cxn ang="0">
                        <a:pos x="4885" y="5401"/>
                      </a:cxn>
                      <a:cxn ang="0">
                        <a:pos x="4400" y="10013"/>
                      </a:cxn>
                      <a:cxn ang="0">
                        <a:pos x="3078" y="10147"/>
                      </a:cxn>
                      <a:cxn ang="0">
                        <a:pos x="3226" y="6474"/>
                      </a:cxn>
                      <a:cxn ang="0">
                        <a:pos x="3078" y="10147"/>
                      </a:cxn>
                      <a:cxn ang="0">
                        <a:pos x="1034" y="10205"/>
                      </a:cxn>
                      <a:cxn ang="0">
                        <a:pos x="916" y="5614"/>
                      </a:cxn>
                      <a:cxn ang="0">
                        <a:pos x="1706" y="3458"/>
                      </a:cxn>
                      <a:cxn ang="0">
                        <a:pos x="476" y="5422"/>
                      </a:cxn>
                      <a:cxn ang="0">
                        <a:pos x="2022" y="232"/>
                      </a:cxn>
                      <a:cxn ang="0">
                        <a:pos x="4363" y="526"/>
                      </a:cxn>
                    </a:cxnLst>
                    <a:rect l="0" t="0" r="r" b="b"/>
                    <a:pathLst>
                      <a:path w="7816" h="10828">
                        <a:moveTo>
                          <a:pt x="4363" y="526"/>
                        </a:moveTo>
                        <a:cubicBezTo>
                          <a:pt x="4952" y="880"/>
                          <a:pt x="4969" y="1225"/>
                          <a:pt x="5624" y="2134"/>
                        </a:cubicBezTo>
                        <a:cubicBezTo>
                          <a:pt x="5977" y="2622"/>
                          <a:pt x="6569" y="2819"/>
                          <a:pt x="7122" y="2986"/>
                        </a:cubicBezTo>
                        <a:cubicBezTo>
                          <a:pt x="7816" y="3196"/>
                          <a:pt x="7626" y="4472"/>
                          <a:pt x="6856" y="4272"/>
                        </a:cubicBezTo>
                        <a:cubicBezTo>
                          <a:pt x="6041" y="4060"/>
                          <a:pt x="5187" y="3791"/>
                          <a:pt x="4795" y="3239"/>
                        </a:cubicBezTo>
                        <a:cubicBezTo>
                          <a:pt x="4775" y="3081"/>
                          <a:pt x="4730" y="2854"/>
                          <a:pt x="4707" y="2692"/>
                        </a:cubicBezTo>
                        <a:cubicBezTo>
                          <a:pt x="4734" y="2880"/>
                          <a:pt x="4939" y="3740"/>
                          <a:pt x="4885" y="5401"/>
                        </a:cubicBezTo>
                        <a:cubicBezTo>
                          <a:pt x="4867" y="5971"/>
                          <a:pt x="4930" y="9796"/>
                          <a:pt x="4400" y="10013"/>
                        </a:cubicBezTo>
                        <a:cubicBezTo>
                          <a:pt x="3869" y="10229"/>
                          <a:pt x="3078" y="10147"/>
                          <a:pt x="3078" y="10147"/>
                        </a:cubicBezTo>
                        <a:lnTo>
                          <a:pt x="3226" y="6474"/>
                        </a:lnTo>
                        <a:lnTo>
                          <a:pt x="3078" y="10147"/>
                        </a:lnTo>
                        <a:cubicBezTo>
                          <a:pt x="3078" y="10147"/>
                          <a:pt x="1531" y="10828"/>
                          <a:pt x="1034" y="10205"/>
                        </a:cubicBezTo>
                        <a:cubicBezTo>
                          <a:pt x="524" y="9566"/>
                          <a:pt x="916" y="5614"/>
                          <a:pt x="916" y="5614"/>
                        </a:cubicBezTo>
                        <a:cubicBezTo>
                          <a:pt x="916" y="5614"/>
                          <a:pt x="1799" y="5804"/>
                          <a:pt x="1706" y="3458"/>
                        </a:cubicBezTo>
                        <a:cubicBezTo>
                          <a:pt x="1706" y="3458"/>
                          <a:pt x="1954" y="6353"/>
                          <a:pt x="476" y="5422"/>
                        </a:cubicBezTo>
                        <a:cubicBezTo>
                          <a:pt x="0" y="5123"/>
                          <a:pt x="186" y="656"/>
                          <a:pt x="2022" y="232"/>
                        </a:cubicBezTo>
                        <a:cubicBezTo>
                          <a:pt x="2393" y="151"/>
                          <a:pt x="3489" y="0"/>
                          <a:pt x="4363" y="526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70" name="Freeform 41">
                    <a:extLst>
                      <a:ext uri="{FF2B5EF4-FFF2-40B4-BE49-F238E27FC236}">
                        <a16:creationId xmlns:a16="http://schemas.microsoft.com/office/drawing/2014/main" id="{1F311215-0C73-4A6F-836E-0F656921CF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0599" y="1965995"/>
                    <a:ext cx="63500" cy="157163"/>
                  </a:xfrm>
                  <a:custGeom>
                    <a:avLst/>
                    <a:gdLst/>
                    <a:ahLst/>
                    <a:cxnLst>
                      <a:cxn ang="0">
                        <a:pos x="794" y="0"/>
                      </a:cxn>
                      <a:cxn ang="0">
                        <a:pos x="1208" y="128"/>
                      </a:cxn>
                      <a:cxn ang="0">
                        <a:pos x="683" y="1827"/>
                      </a:cxn>
                      <a:cxn ang="0">
                        <a:pos x="700" y="2311"/>
                      </a:cxn>
                      <a:cxn ang="0">
                        <a:pos x="226" y="2984"/>
                      </a:cxn>
                      <a:cxn ang="0">
                        <a:pos x="0" y="2914"/>
                      </a:cxn>
                      <a:cxn ang="0">
                        <a:pos x="0" y="2095"/>
                      </a:cxn>
                      <a:cxn ang="0">
                        <a:pos x="265" y="1713"/>
                      </a:cxn>
                      <a:cxn ang="0">
                        <a:pos x="794" y="0"/>
                      </a:cxn>
                    </a:cxnLst>
                    <a:rect l="0" t="0" r="r" b="b"/>
                    <a:pathLst>
                      <a:path w="1208" h="2984">
                        <a:moveTo>
                          <a:pt x="794" y="0"/>
                        </a:moveTo>
                        <a:lnTo>
                          <a:pt x="1208" y="128"/>
                        </a:lnTo>
                        <a:lnTo>
                          <a:pt x="683" y="1827"/>
                        </a:lnTo>
                        <a:lnTo>
                          <a:pt x="700" y="2311"/>
                        </a:lnTo>
                        <a:lnTo>
                          <a:pt x="226" y="2984"/>
                        </a:lnTo>
                        <a:lnTo>
                          <a:pt x="0" y="2914"/>
                        </a:lnTo>
                        <a:lnTo>
                          <a:pt x="0" y="2095"/>
                        </a:lnTo>
                        <a:lnTo>
                          <a:pt x="265" y="1713"/>
                        </a:lnTo>
                        <a:lnTo>
                          <a:pt x="79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71" name="Freeform 42">
                    <a:extLst>
                      <a:ext uri="{FF2B5EF4-FFF2-40B4-BE49-F238E27FC236}">
                        <a16:creationId xmlns:a16="http://schemas.microsoft.com/office/drawing/2014/main" id="{BCE2244D-F060-4DB0-BC0B-0C4E81AE42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91236" y="1789782"/>
                    <a:ext cx="111125" cy="207963"/>
                  </a:xfrm>
                  <a:custGeom>
                    <a:avLst/>
                    <a:gdLst/>
                    <a:ahLst/>
                    <a:cxnLst>
                      <a:cxn ang="0">
                        <a:pos x="1140" y="0"/>
                      </a:cxn>
                      <a:cxn ang="0">
                        <a:pos x="2114" y="301"/>
                      </a:cxn>
                      <a:cxn ang="0">
                        <a:pos x="974" y="3989"/>
                      </a:cxn>
                      <a:cxn ang="0">
                        <a:pos x="0" y="3688"/>
                      </a:cxn>
                      <a:cxn ang="0">
                        <a:pos x="1140" y="0"/>
                      </a:cxn>
                    </a:cxnLst>
                    <a:rect l="0" t="0" r="r" b="b"/>
                    <a:pathLst>
                      <a:path w="2114" h="3989">
                        <a:moveTo>
                          <a:pt x="1140" y="0"/>
                        </a:moveTo>
                        <a:lnTo>
                          <a:pt x="2114" y="301"/>
                        </a:lnTo>
                        <a:lnTo>
                          <a:pt x="974" y="3989"/>
                        </a:lnTo>
                        <a:lnTo>
                          <a:pt x="0" y="3688"/>
                        </a:lnTo>
                        <a:lnTo>
                          <a:pt x="114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72" name="Freeform 43">
                    <a:extLst>
                      <a:ext uri="{FF2B5EF4-FFF2-40B4-BE49-F238E27FC236}">
                        <a16:creationId xmlns:a16="http://schemas.microsoft.com/office/drawing/2014/main" id="{160D0F18-4090-4DB7-9124-BEE20079BD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3149" y="1716757"/>
                    <a:ext cx="79375" cy="39688"/>
                  </a:xfrm>
                  <a:custGeom>
                    <a:avLst/>
                    <a:gdLst/>
                    <a:ahLst/>
                    <a:cxnLst>
                      <a:cxn ang="0">
                        <a:pos x="97" y="0"/>
                      </a:cxn>
                      <a:cxn ang="0">
                        <a:pos x="1525" y="441"/>
                      </a:cxn>
                      <a:cxn ang="0">
                        <a:pos x="1428" y="753"/>
                      </a:cxn>
                      <a:cxn ang="0">
                        <a:pos x="0" y="312"/>
                      </a:cxn>
                      <a:cxn ang="0">
                        <a:pos x="97" y="0"/>
                      </a:cxn>
                    </a:cxnLst>
                    <a:rect l="0" t="0" r="r" b="b"/>
                    <a:pathLst>
                      <a:path w="1525" h="753">
                        <a:moveTo>
                          <a:pt x="97" y="0"/>
                        </a:moveTo>
                        <a:lnTo>
                          <a:pt x="1525" y="441"/>
                        </a:lnTo>
                        <a:lnTo>
                          <a:pt x="1428" y="753"/>
                        </a:lnTo>
                        <a:lnTo>
                          <a:pt x="0" y="312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73" name="Freeform 44">
                    <a:extLst>
                      <a:ext uri="{FF2B5EF4-FFF2-40B4-BE49-F238E27FC236}">
                        <a16:creationId xmlns:a16="http://schemas.microsoft.com/office/drawing/2014/main" id="{28DA9804-9958-4669-92BA-C89080BF54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2986" y="1710407"/>
                    <a:ext cx="128588" cy="103188"/>
                  </a:xfrm>
                  <a:custGeom>
                    <a:avLst/>
                    <a:gdLst/>
                    <a:ahLst/>
                    <a:cxnLst>
                      <a:cxn ang="0">
                        <a:pos x="515" y="1487"/>
                      </a:cxn>
                      <a:cxn ang="0">
                        <a:pos x="1489" y="1788"/>
                      </a:cxn>
                      <a:cxn ang="0">
                        <a:pos x="2189" y="1418"/>
                      </a:cxn>
                      <a:cxn ang="0">
                        <a:pos x="2424" y="658"/>
                      </a:cxn>
                      <a:cxn ang="0">
                        <a:pos x="2074" y="549"/>
                      </a:cxn>
                      <a:cxn ang="0">
                        <a:pos x="1881" y="1173"/>
                      </a:cxn>
                      <a:cxn ang="0">
                        <a:pos x="1428" y="1364"/>
                      </a:cxn>
                      <a:cxn ang="0">
                        <a:pos x="776" y="1163"/>
                      </a:cxn>
                      <a:cxn ang="0">
                        <a:pos x="453" y="732"/>
                      </a:cxn>
                      <a:cxn ang="0">
                        <a:pos x="646" y="108"/>
                      </a:cxn>
                      <a:cxn ang="0">
                        <a:pos x="295" y="0"/>
                      </a:cxn>
                      <a:cxn ang="0">
                        <a:pos x="60" y="760"/>
                      </a:cxn>
                      <a:cxn ang="0">
                        <a:pos x="515" y="1487"/>
                      </a:cxn>
                    </a:cxnLst>
                    <a:rect l="0" t="0" r="r" b="b"/>
                    <a:pathLst>
                      <a:path w="2424" h="1944">
                        <a:moveTo>
                          <a:pt x="515" y="1487"/>
                        </a:moveTo>
                        <a:lnTo>
                          <a:pt x="1489" y="1788"/>
                        </a:lnTo>
                        <a:cubicBezTo>
                          <a:pt x="1993" y="1944"/>
                          <a:pt x="2142" y="1572"/>
                          <a:pt x="2189" y="1418"/>
                        </a:cubicBezTo>
                        <a:lnTo>
                          <a:pt x="2424" y="658"/>
                        </a:lnTo>
                        <a:lnTo>
                          <a:pt x="2074" y="549"/>
                        </a:lnTo>
                        <a:lnTo>
                          <a:pt x="1881" y="1173"/>
                        </a:lnTo>
                        <a:cubicBezTo>
                          <a:pt x="1854" y="1260"/>
                          <a:pt x="1766" y="1469"/>
                          <a:pt x="1428" y="1364"/>
                        </a:cubicBezTo>
                        <a:lnTo>
                          <a:pt x="776" y="1163"/>
                        </a:lnTo>
                        <a:cubicBezTo>
                          <a:pt x="430" y="1056"/>
                          <a:pt x="426" y="820"/>
                          <a:pt x="453" y="732"/>
                        </a:cubicBezTo>
                        <a:lnTo>
                          <a:pt x="646" y="108"/>
                        </a:lnTo>
                        <a:lnTo>
                          <a:pt x="295" y="0"/>
                        </a:lnTo>
                        <a:lnTo>
                          <a:pt x="60" y="760"/>
                        </a:lnTo>
                        <a:cubicBezTo>
                          <a:pt x="11" y="917"/>
                          <a:pt x="0" y="1328"/>
                          <a:pt x="515" y="148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74" name="Freeform 54">
                    <a:extLst>
                      <a:ext uri="{FF2B5EF4-FFF2-40B4-BE49-F238E27FC236}">
                        <a16:creationId xmlns:a16="http://schemas.microsoft.com/office/drawing/2014/main" id="{179FE32A-C98E-454C-9625-06416B4584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8986" y="1356395"/>
                    <a:ext cx="188913" cy="136525"/>
                  </a:xfrm>
                  <a:custGeom>
                    <a:avLst/>
                    <a:gdLst/>
                    <a:ahLst/>
                    <a:cxnLst>
                      <a:cxn ang="0">
                        <a:pos x="345" y="2238"/>
                      </a:cxn>
                      <a:cxn ang="0">
                        <a:pos x="1474" y="236"/>
                      </a:cxn>
                      <a:cxn ang="0">
                        <a:pos x="3587" y="1816"/>
                      </a:cxn>
                      <a:cxn ang="0">
                        <a:pos x="1888" y="2532"/>
                      </a:cxn>
                      <a:cxn ang="0">
                        <a:pos x="345" y="2238"/>
                      </a:cxn>
                    </a:cxnLst>
                    <a:rect l="0" t="0" r="r" b="b"/>
                    <a:pathLst>
                      <a:path w="3622" h="2614">
                        <a:moveTo>
                          <a:pt x="345" y="2238"/>
                        </a:moveTo>
                        <a:cubicBezTo>
                          <a:pt x="0" y="2048"/>
                          <a:pt x="243" y="490"/>
                          <a:pt x="1474" y="236"/>
                        </a:cubicBezTo>
                        <a:cubicBezTo>
                          <a:pt x="2615" y="0"/>
                          <a:pt x="3478" y="652"/>
                          <a:pt x="3587" y="1816"/>
                        </a:cubicBezTo>
                        <a:cubicBezTo>
                          <a:pt x="3622" y="2191"/>
                          <a:pt x="2646" y="2614"/>
                          <a:pt x="1888" y="2532"/>
                        </a:cubicBezTo>
                        <a:cubicBezTo>
                          <a:pt x="1419" y="2481"/>
                          <a:pt x="798" y="2488"/>
                          <a:pt x="345" y="2238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75" name="Freeform 55">
                    <a:extLst>
                      <a:ext uri="{FF2B5EF4-FFF2-40B4-BE49-F238E27FC236}">
                        <a16:creationId xmlns:a16="http://schemas.microsoft.com/office/drawing/2014/main" id="{18C07A36-3840-4E85-A4E6-F5C3AE7FC5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199" y="1364332"/>
                    <a:ext cx="96838" cy="50800"/>
                  </a:xfrm>
                  <a:custGeom>
                    <a:avLst/>
                    <a:gdLst/>
                    <a:ahLst/>
                    <a:cxnLst>
                      <a:cxn ang="0">
                        <a:pos x="1843" y="986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843" h="986">
                        <a:moveTo>
                          <a:pt x="1843" y="986"/>
                        </a:moveTo>
                        <a:cubicBezTo>
                          <a:pt x="1347" y="83"/>
                          <a:pt x="643" y="0"/>
                          <a:pt x="0" y="297"/>
                        </a:cubicBezTo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76" name="Freeform 56">
                    <a:extLst>
                      <a:ext uri="{FF2B5EF4-FFF2-40B4-BE49-F238E27FC236}">
                        <a16:creationId xmlns:a16="http://schemas.microsoft.com/office/drawing/2014/main" id="{7518D09F-83DC-463A-96C0-0668CDACD3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111" y="1405607"/>
                    <a:ext cx="263525" cy="100013"/>
                  </a:xfrm>
                  <a:custGeom>
                    <a:avLst/>
                    <a:gdLst/>
                    <a:ahLst/>
                    <a:cxnLst>
                      <a:cxn ang="0">
                        <a:pos x="615" y="1130"/>
                      </a:cxn>
                      <a:cxn ang="0">
                        <a:pos x="3263" y="142"/>
                      </a:cxn>
                      <a:cxn ang="0">
                        <a:pos x="4591" y="732"/>
                      </a:cxn>
                      <a:cxn ang="0">
                        <a:pos x="2204" y="1629"/>
                      </a:cxn>
                      <a:cxn ang="0">
                        <a:pos x="615" y="1130"/>
                      </a:cxn>
                    </a:cxnLst>
                    <a:rect l="0" t="0" r="r" b="b"/>
                    <a:pathLst>
                      <a:path w="5015" h="1896">
                        <a:moveTo>
                          <a:pt x="615" y="1130"/>
                        </a:moveTo>
                        <a:cubicBezTo>
                          <a:pt x="1150" y="652"/>
                          <a:pt x="2189" y="308"/>
                          <a:pt x="3263" y="142"/>
                        </a:cubicBezTo>
                        <a:cubicBezTo>
                          <a:pt x="4187" y="0"/>
                          <a:pt x="5015" y="460"/>
                          <a:pt x="4591" y="732"/>
                        </a:cubicBezTo>
                        <a:cubicBezTo>
                          <a:pt x="3982" y="1121"/>
                          <a:pt x="2722" y="1453"/>
                          <a:pt x="2204" y="1629"/>
                        </a:cubicBezTo>
                        <a:cubicBezTo>
                          <a:pt x="1420" y="1896"/>
                          <a:pt x="0" y="1678"/>
                          <a:pt x="615" y="1130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77" name="Freeform 57">
                    <a:extLst>
                      <a:ext uri="{FF2B5EF4-FFF2-40B4-BE49-F238E27FC236}">
                        <a16:creationId xmlns:a16="http://schemas.microsoft.com/office/drawing/2014/main" id="{7E55F54E-2280-456E-B0C3-066E2B486B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9624" y="1429420"/>
                    <a:ext cx="165100" cy="144463"/>
                  </a:xfrm>
                  <a:custGeom>
                    <a:avLst/>
                    <a:gdLst/>
                    <a:ahLst/>
                    <a:cxnLst>
                      <a:cxn ang="0">
                        <a:pos x="3133" y="1211"/>
                      </a:cxn>
                      <a:cxn ang="0">
                        <a:pos x="1569" y="2775"/>
                      </a:cxn>
                      <a:cxn ang="0">
                        <a:pos x="584" y="2426"/>
                      </a:cxn>
                      <a:cxn ang="0">
                        <a:pos x="0" y="1184"/>
                      </a:cxn>
                      <a:cxn ang="0">
                        <a:pos x="131" y="867"/>
                      </a:cxn>
                      <a:cxn ang="0">
                        <a:pos x="1302" y="249"/>
                      </a:cxn>
                      <a:cxn ang="0">
                        <a:pos x="2971" y="522"/>
                      </a:cxn>
                      <a:cxn ang="0">
                        <a:pos x="3133" y="1211"/>
                      </a:cxn>
                    </a:cxnLst>
                    <a:rect l="0" t="0" r="r" b="b"/>
                    <a:pathLst>
                      <a:path w="3133" h="2775">
                        <a:moveTo>
                          <a:pt x="3133" y="1211"/>
                        </a:moveTo>
                        <a:cubicBezTo>
                          <a:pt x="3133" y="2075"/>
                          <a:pt x="2433" y="2775"/>
                          <a:pt x="1569" y="2775"/>
                        </a:cubicBezTo>
                        <a:cubicBezTo>
                          <a:pt x="1196" y="2775"/>
                          <a:pt x="853" y="2644"/>
                          <a:pt x="584" y="2426"/>
                        </a:cubicBezTo>
                        <a:cubicBezTo>
                          <a:pt x="231" y="2139"/>
                          <a:pt x="0" y="1675"/>
                          <a:pt x="0" y="1184"/>
                        </a:cubicBezTo>
                        <a:cubicBezTo>
                          <a:pt x="0" y="1100"/>
                          <a:pt x="25" y="987"/>
                          <a:pt x="131" y="867"/>
                        </a:cubicBezTo>
                        <a:cubicBezTo>
                          <a:pt x="354" y="610"/>
                          <a:pt x="731" y="437"/>
                          <a:pt x="1302" y="249"/>
                        </a:cubicBezTo>
                        <a:cubicBezTo>
                          <a:pt x="1870" y="61"/>
                          <a:pt x="2706" y="0"/>
                          <a:pt x="2971" y="522"/>
                        </a:cubicBezTo>
                        <a:cubicBezTo>
                          <a:pt x="3086" y="749"/>
                          <a:pt x="3133" y="939"/>
                          <a:pt x="3133" y="1211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</p:grpSp>
            <p:grpSp>
              <p:nvGrpSpPr>
                <p:cNvPr id="128" name="Группа 40">
                  <a:extLst>
                    <a:ext uri="{FF2B5EF4-FFF2-40B4-BE49-F238E27FC236}">
                      <a16:creationId xmlns:a16="http://schemas.microsoft.com/office/drawing/2014/main" id="{57C24590-1FEF-4851-8BB7-66253DE5763B}"/>
                    </a:ext>
                  </a:extLst>
                </p:cNvPr>
                <p:cNvGrpSpPr/>
                <p:nvPr/>
              </p:nvGrpSpPr>
              <p:grpSpPr>
                <a:xfrm flipH="1">
                  <a:off x="1272828" y="3438892"/>
                  <a:ext cx="173091" cy="324946"/>
                  <a:chOff x="4016599" y="1356395"/>
                  <a:chExt cx="434975" cy="766763"/>
                </a:xfrm>
              </p:grpSpPr>
              <p:sp>
                <p:nvSpPr>
                  <p:cNvPr id="160" name="Freeform 40">
                    <a:extLst>
                      <a:ext uri="{FF2B5EF4-FFF2-40B4-BE49-F238E27FC236}">
                        <a16:creationId xmlns:a16="http://schemas.microsoft.com/office/drawing/2014/main" id="{5A4F6A1A-4B31-4201-8A48-DEA7274F6D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6599" y="1546895"/>
                    <a:ext cx="411163" cy="568325"/>
                  </a:xfrm>
                  <a:custGeom>
                    <a:avLst/>
                    <a:gdLst/>
                    <a:ahLst/>
                    <a:cxnLst>
                      <a:cxn ang="0">
                        <a:pos x="4363" y="526"/>
                      </a:cxn>
                      <a:cxn ang="0">
                        <a:pos x="5624" y="2134"/>
                      </a:cxn>
                      <a:cxn ang="0">
                        <a:pos x="7122" y="2986"/>
                      </a:cxn>
                      <a:cxn ang="0">
                        <a:pos x="6856" y="4272"/>
                      </a:cxn>
                      <a:cxn ang="0">
                        <a:pos x="4795" y="3239"/>
                      </a:cxn>
                      <a:cxn ang="0">
                        <a:pos x="4707" y="2692"/>
                      </a:cxn>
                      <a:cxn ang="0">
                        <a:pos x="4885" y="5401"/>
                      </a:cxn>
                      <a:cxn ang="0">
                        <a:pos x="4400" y="10013"/>
                      </a:cxn>
                      <a:cxn ang="0">
                        <a:pos x="3078" y="10147"/>
                      </a:cxn>
                      <a:cxn ang="0">
                        <a:pos x="3226" y="6474"/>
                      </a:cxn>
                      <a:cxn ang="0">
                        <a:pos x="3078" y="10147"/>
                      </a:cxn>
                      <a:cxn ang="0">
                        <a:pos x="1034" y="10205"/>
                      </a:cxn>
                      <a:cxn ang="0">
                        <a:pos x="916" y="5614"/>
                      </a:cxn>
                      <a:cxn ang="0">
                        <a:pos x="1706" y="3458"/>
                      </a:cxn>
                      <a:cxn ang="0">
                        <a:pos x="476" y="5422"/>
                      </a:cxn>
                      <a:cxn ang="0">
                        <a:pos x="2022" y="232"/>
                      </a:cxn>
                      <a:cxn ang="0">
                        <a:pos x="4363" y="526"/>
                      </a:cxn>
                    </a:cxnLst>
                    <a:rect l="0" t="0" r="r" b="b"/>
                    <a:pathLst>
                      <a:path w="7816" h="10828">
                        <a:moveTo>
                          <a:pt x="4363" y="526"/>
                        </a:moveTo>
                        <a:cubicBezTo>
                          <a:pt x="4952" y="880"/>
                          <a:pt x="4969" y="1225"/>
                          <a:pt x="5624" y="2134"/>
                        </a:cubicBezTo>
                        <a:cubicBezTo>
                          <a:pt x="5977" y="2622"/>
                          <a:pt x="6569" y="2819"/>
                          <a:pt x="7122" y="2986"/>
                        </a:cubicBezTo>
                        <a:cubicBezTo>
                          <a:pt x="7816" y="3196"/>
                          <a:pt x="7626" y="4472"/>
                          <a:pt x="6856" y="4272"/>
                        </a:cubicBezTo>
                        <a:cubicBezTo>
                          <a:pt x="6041" y="4060"/>
                          <a:pt x="5187" y="3791"/>
                          <a:pt x="4795" y="3239"/>
                        </a:cubicBezTo>
                        <a:cubicBezTo>
                          <a:pt x="4775" y="3081"/>
                          <a:pt x="4730" y="2854"/>
                          <a:pt x="4707" y="2692"/>
                        </a:cubicBezTo>
                        <a:cubicBezTo>
                          <a:pt x="4734" y="2880"/>
                          <a:pt x="4939" y="3740"/>
                          <a:pt x="4885" y="5401"/>
                        </a:cubicBezTo>
                        <a:cubicBezTo>
                          <a:pt x="4867" y="5971"/>
                          <a:pt x="4930" y="9796"/>
                          <a:pt x="4400" y="10013"/>
                        </a:cubicBezTo>
                        <a:cubicBezTo>
                          <a:pt x="3869" y="10229"/>
                          <a:pt x="3078" y="10147"/>
                          <a:pt x="3078" y="10147"/>
                        </a:cubicBezTo>
                        <a:lnTo>
                          <a:pt x="3226" y="6474"/>
                        </a:lnTo>
                        <a:lnTo>
                          <a:pt x="3078" y="10147"/>
                        </a:lnTo>
                        <a:cubicBezTo>
                          <a:pt x="3078" y="10147"/>
                          <a:pt x="1531" y="10828"/>
                          <a:pt x="1034" y="10205"/>
                        </a:cubicBezTo>
                        <a:cubicBezTo>
                          <a:pt x="524" y="9566"/>
                          <a:pt x="916" y="5614"/>
                          <a:pt x="916" y="5614"/>
                        </a:cubicBezTo>
                        <a:cubicBezTo>
                          <a:pt x="916" y="5614"/>
                          <a:pt x="1799" y="5804"/>
                          <a:pt x="1706" y="3458"/>
                        </a:cubicBezTo>
                        <a:cubicBezTo>
                          <a:pt x="1706" y="3458"/>
                          <a:pt x="1954" y="6353"/>
                          <a:pt x="476" y="5422"/>
                        </a:cubicBezTo>
                        <a:cubicBezTo>
                          <a:pt x="0" y="5123"/>
                          <a:pt x="186" y="656"/>
                          <a:pt x="2022" y="232"/>
                        </a:cubicBezTo>
                        <a:cubicBezTo>
                          <a:pt x="2393" y="151"/>
                          <a:pt x="3489" y="0"/>
                          <a:pt x="4363" y="526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61" name="Freeform 41">
                    <a:extLst>
                      <a:ext uri="{FF2B5EF4-FFF2-40B4-BE49-F238E27FC236}">
                        <a16:creationId xmlns:a16="http://schemas.microsoft.com/office/drawing/2014/main" id="{76D8AF7F-339A-4460-9198-629A4D6E28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0599" y="1965995"/>
                    <a:ext cx="63500" cy="157163"/>
                  </a:xfrm>
                  <a:custGeom>
                    <a:avLst/>
                    <a:gdLst/>
                    <a:ahLst/>
                    <a:cxnLst>
                      <a:cxn ang="0">
                        <a:pos x="794" y="0"/>
                      </a:cxn>
                      <a:cxn ang="0">
                        <a:pos x="1208" y="128"/>
                      </a:cxn>
                      <a:cxn ang="0">
                        <a:pos x="683" y="1827"/>
                      </a:cxn>
                      <a:cxn ang="0">
                        <a:pos x="700" y="2311"/>
                      </a:cxn>
                      <a:cxn ang="0">
                        <a:pos x="226" y="2984"/>
                      </a:cxn>
                      <a:cxn ang="0">
                        <a:pos x="0" y="2914"/>
                      </a:cxn>
                      <a:cxn ang="0">
                        <a:pos x="0" y="2095"/>
                      </a:cxn>
                      <a:cxn ang="0">
                        <a:pos x="265" y="1713"/>
                      </a:cxn>
                      <a:cxn ang="0">
                        <a:pos x="794" y="0"/>
                      </a:cxn>
                    </a:cxnLst>
                    <a:rect l="0" t="0" r="r" b="b"/>
                    <a:pathLst>
                      <a:path w="1208" h="2984">
                        <a:moveTo>
                          <a:pt x="794" y="0"/>
                        </a:moveTo>
                        <a:lnTo>
                          <a:pt x="1208" y="128"/>
                        </a:lnTo>
                        <a:lnTo>
                          <a:pt x="683" y="1827"/>
                        </a:lnTo>
                        <a:lnTo>
                          <a:pt x="700" y="2311"/>
                        </a:lnTo>
                        <a:lnTo>
                          <a:pt x="226" y="2984"/>
                        </a:lnTo>
                        <a:lnTo>
                          <a:pt x="0" y="2914"/>
                        </a:lnTo>
                        <a:lnTo>
                          <a:pt x="0" y="2095"/>
                        </a:lnTo>
                        <a:lnTo>
                          <a:pt x="265" y="1713"/>
                        </a:lnTo>
                        <a:lnTo>
                          <a:pt x="79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62" name="Freeform 42">
                    <a:extLst>
                      <a:ext uri="{FF2B5EF4-FFF2-40B4-BE49-F238E27FC236}">
                        <a16:creationId xmlns:a16="http://schemas.microsoft.com/office/drawing/2014/main" id="{F0AF3DDD-112F-4BA2-AA64-85877B18D6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91236" y="1789782"/>
                    <a:ext cx="111125" cy="207963"/>
                  </a:xfrm>
                  <a:custGeom>
                    <a:avLst/>
                    <a:gdLst/>
                    <a:ahLst/>
                    <a:cxnLst>
                      <a:cxn ang="0">
                        <a:pos x="1140" y="0"/>
                      </a:cxn>
                      <a:cxn ang="0">
                        <a:pos x="2114" y="301"/>
                      </a:cxn>
                      <a:cxn ang="0">
                        <a:pos x="974" y="3989"/>
                      </a:cxn>
                      <a:cxn ang="0">
                        <a:pos x="0" y="3688"/>
                      </a:cxn>
                      <a:cxn ang="0">
                        <a:pos x="1140" y="0"/>
                      </a:cxn>
                    </a:cxnLst>
                    <a:rect l="0" t="0" r="r" b="b"/>
                    <a:pathLst>
                      <a:path w="2114" h="3989">
                        <a:moveTo>
                          <a:pt x="1140" y="0"/>
                        </a:moveTo>
                        <a:lnTo>
                          <a:pt x="2114" y="301"/>
                        </a:lnTo>
                        <a:lnTo>
                          <a:pt x="974" y="3989"/>
                        </a:lnTo>
                        <a:lnTo>
                          <a:pt x="0" y="3688"/>
                        </a:lnTo>
                        <a:lnTo>
                          <a:pt x="114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63" name="Freeform 43">
                    <a:extLst>
                      <a:ext uri="{FF2B5EF4-FFF2-40B4-BE49-F238E27FC236}">
                        <a16:creationId xmlns:a16="http://schemas.microsoft.com/office/drawing/2014/main" id="{05B64D1D-36DD-4A92-8BCD-AAC21D88C1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3149" y="1716757"/>
                    <a:ext cx="79375" cy="39688"/>
                  </a:xfrm>
                  <a:custGeom>
                    <a:avLst/>
                    <a:gdLst/>
                    <a:ahLst/>
                    <a:cxnLst>
                      <a:cxn ang="0">
                        <a:pos x="97" y="0"/>
                      </a:cxn>
                      <a:cxn ang="0">
                        <a:pos x="1525" y="441"/>
                      </a:cxn>
                      <a:cxn ang="0">
                        <a:pos x="1428" y="753"/>
                      </a:cxn>
                      <a:cxn ang="0">
                        <a:pos x="0" y="312"/>
                      </a:cxn>
                      <a:cxn ang="0">
                        <a:pos x="97" y="0"/>
                      </a:cxn>
                    </a:cxnLst>
                    <a:rect l="0" t="0" r="r" b="b"/>
                    <a:pathLst>
                      <a:path w="1525" h="753">
                        <a:moveTo>
                          <a:pt x="97" y="0"/>
                        </a:moveTo>
                        <a:lnTo>
                          <a:pt x="1525" y="441"/>
                        </a:lnTo>
                        <a:lnTo>
                          <a:pt x="1428" y="753"/>
                        </a:lnTo>
                        <a:lnTo>
                          <a:pt x="0" y="312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64" name="Freeform 44">
                    <a:extLst>
                      <a:ext uri="{FF2B5EF4-FFF2-40B4-BE49-F238E27FC236}">
                        <a16:creationId xmlns:a16="http://schemas.microsoft.com/office/drawing/2014/main" id="{62312E86-C58C-4C23-8471-69066E6538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2986" y="1710407"/>
                    <a:ext cx="128588" cy="103188"/>
                  </a:xfrm>
                  <a:custGeom>
                    <a:avLst/>
                    <a:gdLst/>
                    <a:ahLst/>
                    <a:cxnLst>
                      <a:cxn ang="0">
                        <a:pos x="515" y="1487"/>
                      </a:cxn>
                      <a:cxn ang="0">
                        <a:pos x="1489" y="1788"/>
                      </a:cxn>
                      <a:cxn ang="0">
                        <a:pos x="2189" y="1418"/>
                      </a:cxn>
                      <a:cxn ang="0">
                        <a:pos x="2424" y="658"/>
                      </a:cxn>
                      <a:cxn ang="0">
                        <a:pos x="2074" y="549"/>
                      </a:cxn>
                      <a:cxn ang="0">
                        <a:pos x="1881" y="1173"/>
                      </a:cxn>
                      <a:cxn ang="0">
                        <a:pos x="1428" y="1364"/>
                      </a:cxn>
                      <a:cxn ang="0">
                        <a:pos x="776" y="1163"/>
                      </a:cxn>
                      <a:cxn ang="0">
                        <a:pos x="453" y="732"/>
                      </a:cxn>
                      <a:cxn ang="0">
                        <a:pos x="646" y="108"/>
                      </a:cxn>
                      <a:cxn ang="0">
                        <a:pos x="295" y="0"/>
                      </a:cxn>
                      <a:cxn ang="0">
                        <a:pos x="60" y="760"/>
                      </a:cxn>
                      <a:cxn ang="0">
                        <a:pos x="515" y="1487"/>
                      </a:cxn>
                    </a:cxnLst>
                    <a:rect l="0" t="0" r="r" b="b"/>
                    <a:pathLst>
                      <a:path w="2424" h="1944">
                        <a:moveTo>
                          <a:pt x="515" y="1487"/>
                        </a:moveTo>
                        <a:lnTo>
                          <a:pt x="1489" y="1788"/>
                        </a:lnTo>
                        <a:cubicBezTo>
                          <a:pt x="1993" y="1944"/>
                          <a:pt x="2142" y="1572"/>
                          <a:pt x="2189" y="1418"/>
                        </a:cubicBezTo>
                        <a:lnTo>
                          <a:pt x="2424" y="658"/>
                        </a:lnTo>
                        <a:lnTo>
                          <a:pt x="2074" y="549"/>
                        </a:lnTo>
                        <a:lnTo>
                          <a:pt x="1881" y="1173"/>
                        </a:lnTo>
                        <a:cubicBezTo>
                          <a:pt x="1854" y="1260"/>
                          <a:pt x="1766" y="1469"/>
                          <a:pt x="1428" y="1364"/>
                        </a:cubicBezTo>
                        <a:lnTo>
                          <a:pt x="776" y="1163"/>
                        </a:lnTo>
                        <a:cubicBezTo>
                          <a:pt x="430" y="1056"/>
                          <a:pt x="426" y="820"/>
                          <a:pt x="453" y="732"/>
                        </a:cubicBezTo>
                        <a:lnTo>
                          <a:pt x="646" y="108"/>
                        </a:lnTo>
                        <a:lnTo>
                          <a:pt x="295" y="0"/>
                        </a:lnTo>
                        <a:lnTo>
                          <a:pt x="60" y="760"/>
                        </a:lnTo>
                        <a:cubicBezTo>
                          <a:pt x="11" y="917"/>
                          <a:pt x="0" y="1328"/>
                          <a:pt x="515" y="148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65" name="Freeform 54">
                    <a:extLst>
                      <a:ext uri="{FF2B5EF4-FFF2-40B4-BE49-F238E27FC236}">
                        <a16:creationId xmlns:a16="http://schemas.microsoft.com/office/drawing/2014/main" id="{EADABB8C-F3FA-4EE7-BCB3-082F4A29CF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8986" y="1356395"/>
                    <a:ext cx="188913" cy="136525"/>
                  </a:xfrm>
                  <a:custGeom>
                    <a:avLst/>
                    <a:gdLst/>
                    <a:ahLst/>
                    <a:cxnLst>
                      <a:cxn ang="0">
                        <a:pos x="345" y="2238"/>
                      </a:cxn>
                      <a:cxn ang="0">
                        <a:pos x="1474" y="236"/>
                      </a:cxn>
                      <a:cxn ang="0">
                        <a:pos x="3587" y="1816"/>
                      </a:cxn>
                      <a:cxn ang="0">
                        <a:pos x="1888" y="2532"/>
                      </a:cxn>
                      <a:cxn ang="0">
                        <a:pos x="345" y="2238"/>
                      </a:cxn>
                    </a:cxnLst>
                    <a:rect l="0" t="0" r="r" b="b"/>
                    <a:pathLst>
                      <a:path w="3622" h="2614">
                        <a:moveTo>
                          <a:pt x="345" y="2238"/>
                        </a:moveTo>
                        <a:cubicBezTo>
                          <a:pt x="0" y="2048"/>
                          <a:pt x="243" y="490"/>
                          <a:pt x="1474" y="236"/>
                        </a:cubicBezTo>
                        <a:cubicBezTo>
                          <a:pt x="2615" y="0"/>
                          <a:pt x="3478" y="652"/>
                          <a:pt x="3587" y="1816"/>
                        </a:cubicBezTo>
                        <a:cubicBezTo>
                          <a:pt x="3622" y="2191"/>
                          <a:pt x="2646" y="2614"/>
                          <a:pt x="1888" y="2532"/>
                        </a:cubicBezTo>
                        <a:cubicBezTo>
                          <a:pt x="1419" y="2481"/>
                          <a:pt x="798" y="2488"/>
                          <a:pt x="345" y="2238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66" name="Freeform 55">
                    <a:extLst>
                      <a:ext uri="{FF2B5EF4-FFF2-40B4-BE49-F238E27FC236}">
                        <a16:creationId xmlns:a16="http://schemas.microsoft.com/office/drawing/2014/main" id="{10D947D9-4FE0-4AFB-A770-9521384A4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199" y="1364332"/>
                    <a:ext cx="96838" cy="50800"/>
                  </a:xfrm>
                  <a:custGeom>
                    <a:avLst/>
                    <a:gdLst/>
                    <a:ahLst/>
                    <a:cxnLst>
                      <a:cxn ang="0">
                        <a:pos x="1843" y="986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843" h="986">
                        <a:moveTo>
                          <a:pt x="1843" y="986"/>
                        </a:moveTo>
                        <a:cubicBezTo>
                          <a:pt x="1347" y="83"/>
                          <a:pt x="643" y="0"/>
                          <a:pt x="0" y="297"/>
                        </a:cubicBezTo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67" name="Freeform 56">
                    <a:extLst>
                      <a:ext uri="{FF2B5EF4-FFF2-40B4-BE49-F238E27FC236}">
                        <a16:creationId xmlns:a16="http://schemas.microsoft.com/office/drawing/2014/main" id="{B8100C3B-E01C-476E-889D-E60F7C701B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111" y="1405607"/>
                    <a:ext cx="263525" cy="100013"/>
                  </a:xfrm>
                  <a:custGeom>
                    <a:avLst/>
                    <a:gdLst/>
                    <a:ahLst/>
                    <a:cxnLst>
                      <a:cxn ang="0">
                        <a:pos x="615" y="1130"/>
                      </a:cxn>
                      <a:cxn ang="0">
                        <a:pos x="3263" y="142"/>
                      </a:cxn>
                      <a:cxn ang="0">
                        <a:pos x="4591" y="732"/>
                      </a:cxn>
                      <a:cxn ang="0">
                        <a:pos x="2204" y="1629"/>
                      </a:cxn>
                      <a:cxn ang="0">
                        <a:pos x="615" y="1130"/>
                      </a:cxn>
                    </a:cxnLst>
                    <a:rect l="0" t="0" r="r" b="b"/>
                    <a:pathLst>
                      <a:path w="5015" h="1896">
                        <a:moveTo>
                          <a:pt x="615" y="1130"/>
                        </a:moveTo>
                        <a:cubicBezTo>
                          <a:pt x="1150" y="652"/>
                          <a:pt x="2189" y="308"/>
                          <a:pt x="3263" y="142"/>
                        </a:cubicBezTo>
                        <a:cubicBezTo>
                          <a:pt x="4187" y="0"/>
                          <a:pt x="5015" y="460"/>
                          <a:pt x="4591" y="732"/>
                        </a:cubicBezTo>
                        <a:cubicBezTo>
                          <a:pt x="3982" y="1121"/>
                          <a:pt x="2722" y="1453"/>
                          <a:pt x="2204" y="1629"/>
                        </a:cubicBezTo>
                        <a:cubicBezTo>
                          <a:pt x="1420" y="1896"/>
                          <a:pt x="0" y="1678"/>
                          <a:pt x="615" y="1130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68" name="Freeform 57">
                    <a:extLst>
                      <a:ext uri="{FF2B5EF4-FFF2-40B4-BE49-F238E27FC236}">
                        <a16:creationId xmlns:a16="http://schemas.microsoft.com/office/drawing/2014/main" id="{B9458682-463B-45E6-8DED-178306BBE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9624" y="1429420"/>
                    <a:ext cx="165100" cy="144463"/>
                  </a:xfrm>
                  <a:custGeom>
                    <a:avLst/>
                    <a:gdLst/>
                    <a:ahLst/>
                    <a:cxnLst>
                      <a:cxn ang="0">
                        <a:pos x="3133" y="1211"/>
                      </a:cxn>
                      <a:cxn ang="0">
                        <a:pos x="1569" y="2775"/>
                      </a:cxn>
                      <a:cxn ang="0">
                        <a:pos x="584" y="2426"/>
                      </a:cxn>
                      <a:cxn ang="0">
                        <a:pos x="0" y="1184"/>
                      </a:cxn>
                      <a:cxn ang="0">
                        <a:pos x="131" y="867"/>
                      </a:cxn>
                      <a:cxn ang="0">
                        <a:pos x="1302" y="249"/>
                      </a:cxn>
                      <a:cxn ang="0">
                        <a:pos x="2971" y="522"/>
                      </a:cxn>
                      <a:cxn ang="0">
                        <a:pos x="3133" y="1211"/>
                      </a:cxn>
                    </a:cxnLst>
                    <a:rect l="0" t="0" r="r" b="b"/>
                    <a:pathLst>
                      <a:path w="3133" h="2775">
                        <a:moveTo>
                          <a:pt x="3133" y="1211"/>
                        </a:moveTo>
                        <a:cubicBezTo>
                          <a:pt x="3133" y="2075"/>
                          <a:pt x="2433" y="2775"/>
                          <a:pt x="1569" y="2775"/>
                        </a:cubicBezTo>
                        <a:cubicBezTo>
                          <a:pt x="1196" y="2775"/>
                          <a:pt x="853" y="2644"/>
                          <a:pt x="584" y="2426"/>
                        </a:cubicBezTo>
                        <a:cubicBezTo>
                          <a:pt x="231" y="2139"/>
                          <a:pt x="0" y="1675"/>
                          <a:pt x="0" y="1184"/>
                        </a:cubicBezTo>
                        <a:cubicBezTo>
                          <a:pt x="0" y="1100"/>
                          <a:pt x="25" y="987"/>
                          <a:pt x="131" y="867"/>
                        </a:cubicBezTo>
                        <a:cubicBezTo>
                          <a:pt x="354" y="610"/>
                          <a:pt x="731" y="437"/>
                          <a:pt x="1302" y="249"/>
                        </a:cubicBezTo>
                        <a:cubicBezTo>
                          <a:pt x="1870" y="61"/>
                          <a:pt x="2706" y="0"/>
                          <a:pt x="2971" y="522"/>
                        </a:cubicBezTo>
                        <a:cubicBezTo>
                          <a:pt x="3086" y="749"/>
                          <a:pt x="3133" y="939"/>
                          <a:pt x="3133" y="1211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</p:grpSp>
            <p:grpSp>
              <p:nvGrpSpPr>
                <p:cNvPr id="129" name="Группа 40">
                  <a:extLst>
                    <a:ext uri="{FF2B5EF4-FFF2-40B4-BE49-F238E27FC236}">
                      <a16:creationId xmlns:a16="http://schemas.microsoft.com/office/drawing/2014/main" id="{E7639EF2-7BF5-4014-8FD1-F01D0602F9F6}"/>
                    </a:ext>
                  </a:extLst>
                </p:cNvPr>
                <p:cNvGrpSpPr/>
                <p:nvPr/>
              </p:nvGrpSpPr>
              <p:grpSpPr>
                <a:xfrm flipH="1">
                  <a:off x="1220507" y="3623809"/>
                  <a:ext cx="173091" cy="324946"/>
                  <a:chOff x="4016599" y="1356395"/>
                  <a:chExt cx="434975" cy="766763"/>
                </a:xfrm>
              </p:grpSpPr>
              <p:sp>
                <p:nvSpPr>
                  <p:cNvPr id="151" name="Freeform 40">
                    <a:extLst>
                      <a:ext uri="{FF2B5EF4-FFF2-40B4-BE49-F238E27FC236}">
                        <a16:creationId xmlns:a16="http://schemas.microsoft.com/office/drawing/2014/main" id="{4BB9E62B-AF76-439B-96F3-192D1959A7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6599" y="1546895"/>
                    <a:ext cx="411163" cy="568325"/>
                  </a:xfrm>
                  <a:custGeom>
                    <a:avLst/>
                    <a:gdLst/>
                    <a:ahLst/>
                    <a:cxnLst>
                      <a:cxn ang="0">
                        <a:pos x="4363" y="526"/>
                      </a:cxn>
                      <a:cxn ang="0">
                        <a:pos x="5624" y="2134"/>
                      </a:cxn>
                      <a:cxn ang="0">
                        <a:pos x="7122" y="2986"/>
                      </a:cxn>
                      <a:cxn ang="0">
                        <a:pos x="6856" y="4272"/>
                      </a:cxn>
                      <a:cxn ang="0">
                        <a:pos x="4795" y="3239"/>
                      </a:cxn>
                      <a:cxn ang="0">
                        <a:pos x="4707" y="2692"/>
                      </a:cxn>
                      <a:cxn ang="0">
                        <a:pos x="4885" y="5401"/>
                      </a:cxn>
                      <a:cxn ang="0">
                        <a:pos x="4400" y="10013"/>
                      </a:cxn>
                      <a:cxn ang="0">
                        <a:pos x="3078" y="10147"/>
                      </a:cxn>
                      <a:cxn ang="0">
                        <a:pos x="3226" y="6474"/>
                      </a:cxn>
                      <a:cxn ang="0">
                        <a:pos x="3078" y="10147"/>
                      </a:cxn>
                      <a:cxn ang="0">
                        <a:pos x="1034" y="10205"/>
                      </a:cxn>
                      <a:cxn ang="0">
                        <a:pos x="916" y="5614"/>
                      </a:cxn>
                      <a:cxn ang="0">
                        <a:pos x="1706" y="3458"/>
                      </a:cxn>
                      <a:cxn ang="0">
                        <a:pos x="476" y="5422"/>
                      </a:cxn>
                      <a:cxn ang="0">
                        <a:pos x="2022" y="232"/>
                      </a:cxn>
                      <a:cxn ang="0">
                        <a:pos x="4363" y="526"/>
                      </a:cxn>
                    </a:cxnLst>
                    <a:rect l="0" t="0" r="r" b="b"/>
                    <a:pathLst>
                      <a:path w="7816" h="10828">
                        <a:moveTo>
                          <a:pt x="4363" y="526"/>
                        </a:moveTo>
                        <a:cubicBezTo>
                          <a:pt x="4952" y="880"/>
                          <a:pt x="4969" y="1225"/>
                          <a:pt x="5624" y="2134"/>
                        </a:cubicBezTo>
                        <a:cubicBezTo>
                          <a:pt x="5977" y="2622"/>
                          <a:pt x="6569" y="2819"/>
                          <a:pt x="7122" y="2986"/>
                        </a:cubicBezTo>
                        <a:cubicBezTo>
                          <a:pt x="7816" y="3196"/>
                          <a:pt x="7626" y="4472"/>
                          <a:pt x="6856" y="4272"/>
                        </a:cubicBezTo>
                        <a:cubicBezTo>
                          <a:pt x="6041" y="4060"/>
                          <a:pt x="5187" y="3791"/>
                          <a:pt x="4795" y="3239"/>
                        </a:cubicBezTo>
                        <a:cubicBezTo>
                          <a:pt x="4775" y="3081"/>
                          <a:pt x="4730" y="2854"/>
                          <a:pt x="4707" y="2692"/>
                        </a:cubicBezTo>
                        <a:cubicBezTo>
                          <a:pt x="4734" y="2880"/>
                          <a:pt x="4939" y="3740"/>
                          <a:pt x="4885" y="5401"/>
                        </a:cubicBezTo>
                        <a:cubicBezTo>
                          <a:pt x="4867" y="5971"/>
                          <a:pt x="4930" y="9796"/>
                          <a:pt x="4400" y="10013"/>
                        </a:cubicBezTo>
                        <a:cubicBezTo>
                          <a:pt x="3869" y="10229"/>
                          <a:pt x="3078" y="10147"/>
                          <a:pt x="3078" y="10147"/>
                        </a:cubicBezTo>
                        <a:lnTo>
                          <a:pt x="3226" y="6474"/>
                        </a:lnTo>
                        <a:lnTo>
                          <a:pt x="3078" y="10147"/>
                        </a:lnTo>
                        <a:cubicBezTo>
                          <a:pt x="3078" y="10147"/>
                          <a:pt x="1531" y="10828"/>
                          <a:pt x="1034" y="10205"/>
                        </a:cubicBezTo>
                        <a:cubicBezTo>
                          <a:pt x="524" y="9566"/>
                          <a:pt x="916" y="5614"/>
                          <a:pt x="916" y="5614"/>
                        </a:cubicBezTo>
                        <a:cubicBezTo>
                          <a:pt x="916" y="5614"/>
                          <a:pt x="1799" y="5804"/>
                          <a:pt x="1706" y="3458"/>
                        </a:cubicBezTo>
                        <a:cubicBezTo>
                          <a:pt x="1706" y="3458"/>
                          <a:pt x="1954" y="6353"/>
                          <a:pt x="476" y="5422"/>
                        </a:cubicBezTo>
                        <a:cubicBezTo>
                          <a:pt x="0" y="5123"/>
                          <a:pt x="186" y="656"/>
                          <a:pt x="2022" y="232"/>
                        </a:cubicBezTo>
                        <a:cubicBezTo>
                          <a:pt x="2393" y="151"/>
                          <a:pt x="3489" y="0"/>
                          <a:pt x="4363" y="526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52" name="Freeform 41">
                    <a:extLst>
                      <a:ext uri="{FF2B5EF4-FFF2-40B4-BE49-F238E27FC236}">
                        <a16:creationId xmlns:a16="http://schemas.microsoft.com/office/drawing/2014/main" id="{656E7965-F247-4492-BC0A-73298D7584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0599" y="1965995"/>
                    <a:ext cx="63500" cy="157163"/>
                  </a:xfrm>
                  <a:custGeom>
                    <a:avLst/>
                    <a:gdLst/>
                    <a:ahLst/>
                    <a:cxnLst>
                      <a:cxn ang="0">
                        <a:pos x="794" y="0"/>
                      </a:cxn>
                      <a:cxn ang="0">
                        <a:pos x="1208" y="128"/>
                      </a:cxn>
                      <a:cxn ang="0">
                        <a:pos x="683" y="1827"/>
                      </a:cxn>
                      <a:cxn ang="0">
                        <a:pos x="700" y="2311"/>
                      </a:cxn>
                      <a:cxn ang="0">
                        <a:pos x="226" y="2984"/>
                      </a:cxn>
                      <a:cxn ang="0">
                        <a:pos x="0" y="2914"/>
                      </a:cxn>
                      <a:cxn ang="0">
                        <a:pos x="0" y="2095"/>
                      </a:cxn>
                      <a:cxn ang="0">
                        <a:pos x="265" y="1713"/>
                      </a:cxn>
                      <a:cxn ang="0">
                        <a:pos x="794" y="0"/>
                      </a:cxn>
                    </a:cxnLst>
                    <a:rect l="0" t="0" r="r" b="b"/>
                    <a:pathLst>
                      <a:path w="1208" h="2984">
                        <a:moveTo>
                          <a:pt x="794" y="0"/>
                        </a:moveTo>
                        <a:lnTo>
                          <a:pt x="1208" y="128"/>
                        </a:lnTo>
                        <a:lnTo>
                          <a:pt x="683" y="1827"/>
                        </a:lnTo>
                        <a:lnTo>
                          <a:pt x="700" y="2311"/>
                        </a:lnTo>
                        <a:lnTo>
                          <a:pt x="226" y="2984"/>
                        </a:lnTo>
                        <a:lnTo>
                          <a:pt x="0" y="2914"/>
                        </a:lnTo>
                        <a:lnTo>
                          <a:pt x="0" y="2095"/>
                        </a:lnTo>
                        <a:lnTo>
                          <a:pt x="265" y="1713"/>
                        </a:lnTo>
                        <a:lnTo>
                          <a:pt x="79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53" name="Freeform 42">
                    <a:extLst>
                      <a:ext uri="{FF2B5EF4-FFF2-40B4-BE49-F238E27FC236}">
                        <a16:creationId xmlns:a16="http://schemas.microsoft.com/office/drawing/2014/main" id="{1E40729A-C4E7-4974-82CD-248F24D162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91236" y="1789782"/>
                    <a:ext cx="111125" cy="207963"/>
                  </a:xfrm>
                  <a:custGeom>
                    <a:avLst/>
                    <a:gdLst/>
                    <a:ahLst/>
                    <a:cxnLst>
                      <a:cxn ang="0">
                        <a:pos x="1140" y="0"/>
                      </a:cxn>
                      <a:cxn ang="0">
                        <a:pos x="2114" y="301"/>
                      </a:cxn>
                      <a:cxn ang="0">
                        <a:pos x="974" y="3989"/>
                      </a:cxn>
                      <a:cxn ang="0">
                        <a:pos x="0" y="3688"/>
                      </a:cxn>
                      <a:cxn ang="0">
                        <a:pos x="1140" y="0"/>
                      </a:cxn>
                    </a:cxnLst>
                    <a:rect l="0" t="0" r="r" b="b"/>
                    <a:pathLst>
                      <a:path w="2114" h="3989">
                        <a:moveTo>
                          <a:pt x="1140" y="0"/>
                        </a:moveTo>
                        <a:lnTo>
                          <a:pt x="2114" y="301"/>
                        </a:lnTo>
                        <a:lnTo>
                          <a:pt x="974" y="3989"/>
                        </a:lnTo>
                        <a:lnTo>
                          <a:pt x="0" y="3688"/>
                        </a:lnTo>
                        <a:lnTo>
                          <a:pt x="114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54" name="Freeform 43">
                    <a:extLst>
                      <a:ext uri="{FF2B5EF4-FFF2-40B4-BE49-F238E27FC236}">
                        <a16:creationId xmlns:a16="http://schemas.microsoft.com/office/drawing/2014/main" id="{74F61945-84EB-4369-B179-822DFE57BB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3149" y="1716757"/>
                    <a:ext cx="79375" cy="39688"/>
                  </a:xfrm>
                  <a:custGeom>
                    <a:avLst/>
                    <a:gdLst/>
                    <a:ahLst/>
                    <a:cxnLst>
                      <a:cxn ang="0">
                        <a:pos x="97" y="0"/>
                      </a:cxn>
                      <a:cxn ang="0">
                        <a:pos x="1525" y="441"/>
                      </a:cxn>
                      <a:cxn ang="0">
                        <a:pos x="1428" y="753"/>
                      </a:cxn>
                      <a:cxn ang="0">
                        <a:pos x="0" y="312"/>
                      </a:cxn>
                      <a:cxn ang="0">
                        <a:pos x="97" y="0"/>
                      </a:cxn>
                    </a:cxnLst>
                    <a:rect l="0" t="0" r="r" b="b"/>
                    <a:pathLst>
                      <a:path w="1525" h="753">
                        <a:moveTo>
                          <a:pt x="97" y="0"/>
                        </a:moveTo>
                        <a:lnTo>
                          <a:pt x="1525" y="441"/>
                        </a:lnTo>
                        <a:lnTo>
                          <a:pt x="1428" y="753"/>
                        </a:lnTo>
                        <a:lnTo>
                          <a:pt x="0" y="312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55" name="Freeform 44">
                    <a:extLst>
                      <a:ext uri="{FF2B5EF4-FFF2-40B4-BE49-F238E27FC236}">
                        <a16:creationId xmlns:a16="http://schemas.microsoft.com/office/drawing/2014/main" id="{D2DB0B10-3B76-49BA-8C57-624E7AE26A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2986" y="1710407"/>
                    <a:ext cx="128588" cy="103188"/>
                  </a:xfrm>
                  <a:custGeom>
                    <a:avLst/>
                    <a:gdLst/>
                    <a:ahLst/>
                    <a:cxnLst>
                      <a:cxn ang="0">
                        <a:pos x="515" y="1487"/>
                      </a:cxn>
                      <a:cxn ang="0">
                        <a:pos x="1489" y="1788"/>
                      </a:cxn>
                      <a:cxn ang="0">
                        <a:pos x="2189" y="1418"/>
                      </a:cxn>
                      <a:cxn ang="0">
                        <a:pos x="2424" y="658"/>
                      </a:cxn>
                      <a:cxn ang="0">
                        <a:pos x="2074" y="549"/>
                      </a:cxn>
                      <a:cxn ang="0">
                        <a:pos x="1881" y="1173"/>
                      </a:cxn>
                      <a:cxn ang="0">
                        <a:pos x="1428" y="1364"/>
                      </a:cxn>
                      <a:cxn ang="0">
                        <a:pos x="776" y="1163"/>
                      </a:cxn>
                      <a:cxn ang="0">
                        <a:pos x="453" y="732"/>
                      </a:cxn>
                      <a:cxn ang="0">
                        <a:pos x="646" y="108"/>
                      </a:cxn>
                      <a:cxn ang="0">
                        <a:pos x="295" y="0"/>
                      </a:cxn>
                      <a:cxn ang="0">
                        <a:pos x="60" y="760"/>
                      </a:cxn>
                      <a:cxn ang="0">
                        <a:pos x="515" y="1487"/>
                      </a:cxn>
                    </a:cxnLst>
                    <a:rect l="0" t="0" r="r" b="b"/>
                    <a:pathLst>
                      <a:path w="2424" h="1944">
                        <a:moveTo>
                          <a:pt x="515" y="1487"/>
                        </a:moveTo>
                        <a:lnTo>
                          <a:pt x="1489" y="1788"/>
                        </a:lnTo>
                        <a:cubicBezTo>
                          <a:pt x="1993" y="1944"/>
                          <a:pt x="2142" y="1572"/>
                          <a:pt x="2189" y="1418"/>
                        </a:cubicBezTo>
                        <a:lnTo>
                          <a:pt x="2424" y="658"/>
                        </a:lnTo>
                        <a:lnTo>
                          <a:pt x="2074" y="549"/>
                        </a:lnTo>
                        <a:lnTo>
                          <a:pt x="1881" y="1173"/>
                        </a:lnTo>
                        <a:cubicBezTo>
                          <a:pt x="1854" y="1260"/>
                          <a:pt x="1766" y="1469"/>
                          <a:pt x="1428" y="1364"/>
                        </a:cubicBezTo>
                        <a:lnTo>
                          <a:pt x="776" y="1163"/>
                        </a:lnTo>
                        <a:cubicBezTo>
                          <a:pt x="430" y="1056"/>
                          <a:pt x="426" y="820"/>
                          <a:pt x="453" y="732"/>
                        </a:cubicBezTo>
                        <a:lnTo>
                          <a:pt x="646" y="108"/>
                        </a:lnTo>
                        <a:lnTo>
                          <a:pt x="295" y="0"/>
                        </a:lnTo>
                        <a:lnTo>
                          <a:pt x="60" y="760"/>
                        </a:lnTo>
                        <a:cubicBezTo>
                          <a:pt x="11" y="917"/>
                          <a:pt x="0" y="1328"/>
                          <a:pt x="515" y="148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56" name="Freeform 54">
                    <a:extLst>
                      <a:ext uri="{FF2B5EF4-FFF2-40B4-BE49-F238E27FC236}">
                        <a16:creationId xmlns:a16="http://schemas.microsoft.com/office/drawing/2014/main" id="{57FA205E-69B9-425C-BD72-68CBA92D2F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8986" y="1356395"/>
                    <a:ext cx="188913" cy="136525"/>
                  </a:xfrm>
                  <a:custGeom>
                    <a:avLst/>
                    <a:gdLst/>
                    <a:ahLst/>
                    <a:cxnLst>
                      <a:cxn ang="0">
                        <a:pos x="345" y="2238"/>
                      </a:cxn>
                      <a:cxn ang="0">
                        <a:pos x="1474" y="236"/>
                      </a:cxn>
                      <a:cxn ang="0">
                        <a:pos x="3587" y="1816"/>
                      </a:cxn>
                      <a:cxn ang="0">
                        <a:pos x="1888" y="2532"/>
                      </a:cxn>
                      <a:cxn ang="0">
                        <a:pos x="345" y="2238"/>
                      </a:cxn>
                    </a:cxnLst>
                    <a:rect l="0" t="0" r="r" b="b"/>
                    <a:pathLst>
                      <a:path w="3622" h="2614">
                        <a:moveTo>
                          <a:pt x="345" y="2238"/>
                        </a:moveTo>
                        <a:cubicBezTo>
                          <a:pt x="0" y="2048"/>
                          <a:pt x="243" y="490"/>
                          <a:pt x="1474" y="236"/>
                        </a:cubicBezTo>
                        <a:cubicBezTo>
                          <a:pt x="2615" y="0"/>
                          <a:pt x="3478" y="652"/>
                          <a:pt x="3587" y="1816"/>
                        </a:cubicBezTo>
                        <a:cubicBezTo>
                          <a:pt x="3622" y="2191"/>
                          <a:pt x="2646" y="2614"/>
                          <a:pt x="1888" y="2532"/>
                        </a:cubicBezTo>
                        <a:cubicBezTo>
                          <a:pt x="1419" y="2481"/>
                          <a:pt x="798" y="2488"/>
                          <a:pt x="345" y="2238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57" name="Freeform 55">
                    <a:extLst>
                      <a:ext uri="{FF2B5EF4-FFF2-40B4-BE49-F238E27FC236}">
                        <a16:creationId xmlns:a16="http://schemas.microsoft.com/office/drawing/2014/main" id="{3D3D1195-2FA9-42C3-A8D9-2AAD376C43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199" y="1364332"/>
                    <a:ext cx="96838" cy="50800"/>
                  </a:xfrm>
                  <a:custGeom>
                    <a:avLst/>
                    <a:gdLst/>
                    <a:ahLst/>
                    <a:cxnLst>
                      <a:cxn ang="0">
                        <a:pos x="1843" y="986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843" h="986">
                        <a:moveTo>
                          <a:pt x="1843" y="986"/>
                        </a:moveTo>
                        <a:cubicBezTo>
                          <a:pt x="1347" y="83"/>
                          <a:pt x="643" y="0"/>
                          <a:pt x="0" y="297"/>
                        </a:cubicBezTo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58" name="Freeform 56">
                    <a:extLst>
                      <a:ext uri="{FF2B5EF4-FFF2-40B4-BE49-F238E27FC236}">
                        <a16:creationId xmlns:a16="http://schemas.microsoft.com/office/drawing/2014/main" id="{853D57FE-86D2-4DBE-8A06-9B92EBC13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111" y="1405607"/>
                    <a:ext cx="263525" cy="100013"/>
                  </a:xfrm>
                  <a:custGeom>
                    <a:avLst/>
                    <a:gdLst/>
                    <a:ahLst/>
                    <a:cxnLst>
                      <a:cxn ang="0">
                        <a:pos x="615" y="1130"/>
                      </a:cxn>
                      <a:cxn ang="0">
                        <a:pos x="3263" y="142"/>
                      </a:cxn>
                      <a:cxn ang="0">
                        <a:pos x="4591" y="732"/>
                      </a:cxn>
                      <a:cxn ang="0">
                        <a:pos x="2204" y="1629"/>
                      </a:cxn>
                      <a:cxn ang="0">
                        <a:pos x="615" y="1130"/>
                      </a:cxn>
                    </a:cxnLst>
                    <a:rect l="0" t="0" r="r" b="b"/>
                    <a:pathLst>
                      <a:path w="5015" h="1896">
                        <a:moveTo>
                          <a:pt x="615" y="1130"/>
                        </a:moveTo>
                        <a:cubicBezTo>
                          <a:pt x="1150" y="652"/>
                          <a:pt x="2189" y="308"/>
                          <a:pt x="3263" y="142"/>
                        </a:cubicBezTo>
                        <a:cubicBezTo>
                          <a:pt x="4187" y="0"/>
                          <a:pt x="5015" y="460"/>
                          <a:pt x="4591" y="732"/>
                        </a:cubicBezTo>
                        <a:cubicBezTo>
                          <a:pt x="3982" y="1121"/>
                          <a:pt x="2722" y="1453"/>
                          <a:pt x="2204" y="1629"/>
                        </a:cubicBezTo>
                        <a:cubicBezTo>
                          <a:pt x="1420" y="1896"/>
                          <a:pt x="0" y="1678"/>
                          <a:pt x="615" y="1130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59" name="Freeform 57">
                    <a:extLst>
                      <a:ext uri="{FF2B5EF4-FFF2-40B4-BE49-F238E27FC236}">
                        <a16:creationId xmlns:a16="http://schemas.microsoft.com/office/drawing/2014/main" id="{E188A422-2524-4CA9-9EC1-8BF9E91927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9624" y="1429420"/>
                    <a:ext cx="165100" cy="144463"/>
                  </a:xfrm>
                  <a:custGeom>
                    <a:avLst/>
                    <a:gdLst/>
                    <a:ahLst/>
                    <a:cxnLst>
                      <a:cxn ang="0">
                        <a:pos x="3133" y="1211"/>
                      </a:cxn>
                      <a:cxn ang="0">
                        <a:pos x="1569" y="2775"/>
                      </a:cxn>
                      <a:cxn ang="0">
                        <a:pos x="584" y="2426"/>
                      </a:cxn>
                      <a:cxn ang="0">
                        <a:pos x="0" y="1184"/>
                      </a:cxn>
                      <a:cxn ang="0">
                        <a:pos x="131" y="867"/>
                      </a:cxn>
                      <a:cxn ang="0">
                        <a:pos x="1302" y="249"/>
                      </a:cxn>
                      <a:cxn ang="0">
                        <a:pos x="2971" y="522"/>
                      </a:cxn>
                      <a:cxn ang="0">
                        <a:pos x="3133" y="1211"/>
                      </a:cxn>
                    </a:cxnLst>
                    <a:rect l="0" t="0" r="r" b="b"/>
                    <a:pathLst>
                      <a:path w="3133" h="2775">
                        <a:moveTo>
                          <a:pt x="3133" y="1211"/>
                        </a:moveTo>
                        <a:cubicBezTo>
                          <a:pt x="3133" y="2075"/>
                          <a:pt x="2433" y="2775"/>
                          <a:pt x="1569" y="2775"/>
                        </a:cubicBezTo>
                        <a:cubicBezTo>
                          <a:pt x="1196" y="2775"/>
                          <a:pt x="853" y="2644"/>
                          <a:pt x="584" y="2426"/>
                        </a:cubicBezTo>
                        <a:cubicBezTo>
                          <a:pt x="231" y="2139"/>
                          <a:pt x="0" y="1675"/>
                          <a:pt x="0" y="1184"/>
                        </a:cubicBezTo>
                        <a:cubicBezTo>
                          <a:pt x="0" y="1100"/>
                          <a:pt x="25" y="987"/>
                          <a:pt x="131" y="867"/>
                        </a:cubicBezTo>
                        <a:cubicBezTo>
                          <a:pt x="354" y="610"/>
                          <a:pt x="731" y="437"/>
                          <a:pt x="1302" y="249"/>
                        </a:cubicBezTo>
                        <a:cubicBezTo>
                          <a:pt x="1870" y="61"/>
                          <a:pt x="2706" y="0"/>
                          <a:pt x="2971" y="522"/>
                        </a:cubicBezTo>
                        <a:cubicBezTo>
                          <a:pt x="3086" y="749"/>
                          <a:pt x="3133" y="939"/>
                          <a:pt x="3133" y="1211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</p:grpSp>
            <p:grpSp>
              <p:nvGrpSpPr>
                <p:cNvPr id="130" name="Группа 40">
                  <a:extLst>
                    <a:ext uri="{FF2B5EF4-FFF2-40B4-BE49-F238E27FC236}">
                      <a16:creationId xmlns:a16="http://schemas.microsoft.com/office/drawing/2014/main" id="{A92FF953-DB64-4F2B-9C2E-5E220A2AB35B}"/>
                    </a:ext>
                  </a:extLst>
                </p:cNvPr>
                <p:cNvGrpSpPr/>
                <p:nvPr/>
              </p:nvGrpSpPr>
              <p:grpSpPr>
                <a:xfrm>
                  <a:off x="920384" y="3791012"/>
                  <a:ext cx="152314" cy="324946"/>
                  <a:chOff x="4016599" y="1356395"/>
                  <a:chExt cx="434975" cy="766763"/>
                </a:xfrm>
              </p:grpSpPr>
              <p:sp>
                <p:nvSpPr>
                  <p:cNvPr id="142" name="Freeform 40">
                    <a:extLst>
                      <a:ext uri="{FF2B5EF4-FFF2-40B4-BE49-F238E27FC236}">
                        <a16:creationId xmlns:a16="http://schemas.microsoft.com/office/drawing/2014/main" id="{51F6486E-1C07-4F51-9EE1-724542A0CB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6599" y="1546895"/>
                    <a:ext cx="411163" cy="568325"/>
                  </a:xfrm>
                  <a:custGeom>
                    <a:avLst/>
                    <a:gdLst/>
                    <a:ahLst/>
                    <a:cxnLst>
                      <a:cxn ang="0">
                        <a:pos x="4363" y="526"/>
                      </a:cxn>
                      <a:cxn ang="0">
                        <a:pos x="5624" y="2134"/>
                      </a:cxn>
                      <a:cxn ang="0">
                        <a:pos x="7122" y="2986"/>
                      </a:cxn>
                      <a:cxn ang="0">
                        <a:pos x="6856" y="4272"/>
                      </a:cxn>
                      <a:cxn ang="0">
                        <a:pos x="4795" y="3239"/>
                      </a:cxn>
                      <a:cxn ang="0">
                        <a:pos x="4707" y="2692"/>
                      </a:cxn>
                      <a:cxn ang="0">
                        <a:pos x="4885" y="5401"/>
                      </a:cxn>
                      <a:cxn ang="0">
                        <a:pos x="4400" y="10013"/>
                      </a:cxn>
                      <a:cxn ang="0">
                        <a:pos x="3078" y="10147"/>
                      </a:cxn>
                      <a:cxn ang="0">
                        <a:pos x="3226" y="6474"/>
                      </a:cxn>
                      <a:cxn ang="0">
                        <a:pos x="3078" y="10147"/>
                      </a:cxn>
                      <a:cxn ang="0">
                        <a:pos x="1034" y="10205"/>
                      </a:cxn>
                      <a:cxn ang="0">
                        <a:pos x="916" y="5614"/>
                      </a:cxn>
                      <a:cxn ang="0">
                        <a:pos x="1706" y="3458"/>
                      </a:cxn>
                      <a:cxn ang="0">
                        <a:pos x="476" y="5422"/>
                      </a:cxn>
                      <a:cxn ang="0">
                        <a:pos x="2022" y="232"/>
                      </a:cxn>
                      <a:cxn ang="0">
                        <a:pos x="4363" y="526"/>
                      </a:cxn>
                    </a:cxnLst>
                    <a:rect l="0" t="0" r="r" b="b"/>
                    <a:pathLst>
                      <a:path w="7816" h="10828">
                        <a:moveTo>
                          <a:pt x="4363" y="526"/>
                        </a:moveTo>
                        <a:cubicBezTo>
                          <a:pt x="4952" y="880"/>
                          <a:pt x="4969" y="1225"/>
                          <a:pt x="5624" y="2134"/>
                        </a:cubicBezTo>
                        <a:cubicBezTo>
                          <a:pt x="5977" y="2622"/>
                          <a:pt x="6569" y="2819"/>
                          <a:pt x="7122" y="2986"/>
                        </a:cubicBezTo>
                        <a:cubicBezTo>
                          <a:pt x="7816" y="3196"/>
                          <a:pt x="7626" y="4472"/>
                          <a:pt x="6856" y="4272"/>
                        </a:cubicBezTo>
                        <a:cubicBezTo>
                          <a:pt x="6041" y="4060"/>
                          <a:pt x="5187" y="3791"/>
                          <a:pt x="4795" y="3239"/>
                        </a:cubicBezTo>
                        <a:cubicBezTo>
                          <a:pt x="4775" y="3081"/>
                          <a:pt x="4730" y="2854"/>
                          <a:pt x="4707" y="2692"/>
                        </a:cubicBezTo>
                        <a:cubicBezTo>
                          <a:pt x="4734" y="2880"/>
                          <a:pt x="4939" y="3740"/>
                          <a:pt x="4885" y="5401"/>
                        </a:cubicBezTo>
                        <a:cubicBezTo>
                          <a:pt x="4867" y="5971"/>
                          <a:pt x="4930" y="9796"/>
                          <a:pt x="4400" y="10013"/>
                        </a:cubicBezTo>
                        <a:cubicBezTo>
                          <a:pt x="3869" y="10229"/>
                          <a:pt x="3078" y="10147"/>
                          <a:pt x="3078" y="10147"/>
                        </a:cubicBezTo>
                        <a:lnTo>
                          <a:pt x="3226" y="6474"/>
                        </a:lnTo>
                        <a:lnTo>
                          <a:pt x="3078" y="10147"/>
                        </a:lnTo>
                        <a:cubicBezTo>
                          <a:pt x="3078" y="10147"/>
                          <a:pt x="1531" y="10828"/>
                          <a:pt x="1034" y="10205"/>
                        </a:cubicBezTo>
                        <a:cubicBezTo>
                          <a:pt x="524" y="9566"/>
                          <a:pt x="916" y="5614"/>
                          <a:pt x="916" y="5614"/>
                        </a:cubicBezTo>
                        <a:cubicBezTo>
                          <a:pt x="916" y="5614"/>
                          <a:pt x="1799" y="5804"/>
                          <a:pt x="1706" y="3458"/>
                        </a:cubicBezTo>
                        <a:cubicBezTo>
                          <a:pt x="1706" y="3458"/>
                          <a:pt x="1954" y="6353"/>
                          <a:pt x="476" y="5422"/>
                        </a:cubicBezTo>
                        <a:cubicBezTo>
                          <a:pt x="0" y="5123"/>
                          <a:pt x="186" y="656"/>
                          <a:pt x="2022" y="232"/>
                        </a:cubicBezTo>
                        <a:cubicBezTo>
                          <a:pt x="2393" y="151"/>
                          <a:pt x="3489" y="0"/>
                          <a:pt x="4363" y="526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43" name="Freeform 41">
                    <a:extLst>
                      <a:ext uri="{FF2B5EF4-FFF2-40B4-BE49-F238E27FC236}">
                        <a16:creationId xmlns:a16="http://schemas.microsoft.com/office/drawing/2014/main" id="{A9726769-6CC3-4FE7-BE75-6CDAEA44E2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0599" y="1965995"/>
                    <a:ext cx="63500" cy="157163"/>
                  </a:xfrm>
                  <a:custGeom>
                    <a:avLst/>
                    <a:gdLst/>
                    <a:ahLst/>
                    <a:cxnLst>
                      <a:cxn ang="0">
                        <a:pos x="794" y="0"/>
                      </a:cxn>
                      <a:cxn ang="0">
                        <a:pos x="1208" y="128"/>
                      </a:cxn>
                      <a:cxn ang="0">
                        <a:pos x="683" y="1827"/>
                      </a:cxn>
                      <a:cxn ang="0">
                        <a:pos x="700" y="2311"/>
                      </a:cxn>
                      <a:cxn ang="0">
                        <a:pos x="226" y="2984"/>
                      </a:cxn>
                      <a:cxn ang="0">
                        <a:pos x="0" y="2914"/>
                      </a:cxn>
                      <a:cxn ang="0">
                        <a:pos x="0" y="2095"/>
                      </a:cxn>
                      <a:cxn ang="0">
                        <a:pos x="265" y="1713"/>
                      </a:cxn>
                      <a:cxn ang="0">
                        <a:pos x="794" y="0"/>
                      </a:cxn>
                    </a:cxnLst>
                    <a:rect l="0" t="0" r="r" b="b"/>
                    <a:pathLst>
                      <a:path w="1208" h="2984">
                        <a:moveTo>
                          <a:pt x="794" y="0"/>
                        </a:moveTo>
                        <a:lnTo>
                          <a:pt x="1208" y="128"/>
                        </a:lnTo>
                        <a:lnTo>
                          <a:pt x="683" y="1827"/>
                        </a:lnTo>
                        <a:lnTo>
                          <a:pt x="700" y="2311"/>
                        </a:lnTo>
                        <a:lnTo>
                          <a:pt x="226" y="2984"/>
                        </a:lnTo>
                        <a:lnTo>
                          <a:pt x="0" y="2914"/>
                        </a:lnTo>
                        <a:lnTo>
                          <a:pt x="0" y="2095"/>
                        </a:lnTo>
                        <a:lnTo>
                          <a:pt x="265" y="1713"/>
                        </a:lnTo>
                        <a:lnTo>
                          <a:pt x="79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44" name="Freeform 42">
                    <a:extLst>
                      <a:ext uri="{FF2B5EF4-FFF2-40B4-BE49-F238E27FC236}">
                        <a16:creationId xmlns:a16="http://schemas.microsoft.com/office/drawing/2014/main" id="{31634BBA-0DEE-44A7-B06A-817935DDBA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91236" y="1789782"/>
                    <a:ext cx="111125" cy="207963"/>
                  </a:xfrm>
                  <a:custGeom>
                    <a:avLst/>
                    <a:gdLst/>
                    <a:ahLst/>
                    <a:cxnLst>
                      <a:cxn ang="0">
                        <a:pos x="1140" y="0"/>
                      </a:cxn>
                      <a:cxn ang="0">
                        <a:pos x="2114" y="301"/>
                      </a:cxn>
                      <a:cxn ang="0">
                        <a:pos x="974" y="3989"/>
                      </a:cxn>
                      <a:cxn ang="0">
                        <a:pos x="0" y="3688"/>
                      </a:cxn>
                      <a:cxn ang="0">
                        <a:pos x="1140" y="0"/>
                      </a:cxn>
                    </a:cxnLst>
                    <a:rect l="0" t="0" r="r" b="b"/>
                    <a:pathLst>
                      <a:path w="2114" h="3989">
                        <a:moveTo>
                          <a:pt x="1140" y="0"/>
                        </a:moveTo>
                        <a:lnTo>
                          <a:pt x="2114" y="301"/>
                        </a:lnTo>
                        <a:lnTo>
                          <a:pt x="974" y="3989"/>
                        </a:lnTo>
                        <a:lnTo>
                          <a:pt x="0" y="3688"/>
                        </a:lnTo>
                        <a:lnTo>
                          <a:pt x="1140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45" name="Freeform 43">
                    <a:extLst>
                      <a:ext uri="{FF2B5EF4-FFF2-40B4-BE49-F238E27FC236}">
                        <a16:creationId xmlns:a16="http://schemas.microsoft.com/office/drawing/2014/main" id="{CF04DE71-151D-448E-9F87-16B295D9A1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3149" y="1716757"/>
                    <a:ext cx="79375" cy="39688"/>
                  </a:xfrm>
                  <a:custGeom>
                    <a:avLst/>
                    <a:gdLst/>
                    <a:ahLst/>
                    <a:cxnLst>
                      <a:cxn ang="0">
                        <a:pos x="97" y="0"/>
                      </a:cxn>
                      <a:cxn ang="0">
                        <a:pos x="1525" y="441"/>
                      </a:cxn>
                      <a:cxn ang="0">
                        <a:pos x="1428" y="753"/>
                      </a:cxn>
                      <a:cxn ang="0">
                        <a:pos x="0" y="312"/>
                      </a:cxn>
                      <a:cxn ang="0">
                        <a:pos x="97" y="0"/>
                      </a:cxn>
                    </a:cxnLst>
                    <a:rect l="0" t="0" r="r" b="b"/>
                    <a:pathLst>
                      <a:path w="1525" h="753">
                        <a:moveTo>
                          <a:pt x="97" y="0"/>
                        </a:moveTo>
                        <a:lnTo>
                          <a:pt x="1525" y="441"/>
                        </a:lnTo>
                        <a:lnTo>
                          <a:pt x="1428" y="753"/>
                        </a:lnTo>
                        <a:lnTo>
                          <a:pt x="0" y="312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46" name="Freeform 44">
                    <a:extLst>
                      <a:ext uri="{FF2B5EF4-FFF2-40B4-BE49-F238E27FC236}">
                        <a16:creationId xmlns:a16="http://schemas.microsoft.com/office/drawing/2014/main" id="{C4A2FC27-1FA6-4EC4-851E-2F4EC8F745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2986" y="1710407"/>
                    <a:ext cx="128588" cy="103188"/>
                  </a:xfrm>
                  <a:custGeom>
                    <a:avLst/>
                    <a:gdLst/>
                    <a:ahLst/>
                    <a:cxnLst>
                      <a:cxn ang="0">
                        <a:pos x="515" y="1487"/>
                      </a:cxn>
                      <a:cxn ang="0">
                        <a:pos x="1489" y="1788"/>
                      </a:cxn>
                      <a:cxn ang="0">
                        <a:pos x="2189" y="1418"/>
                      </a:cxn>
                      <a:cxn ang="0">
                        <a:pos x="2424" y="658"/>
                      </a:cxn>
                      <a:cxn ang="0">
                        <a:pos x="2074" y="549"/>
                      </a:cxn>
                      <a:cxn ang="0">
                        <a:pos x="1881" y="1173"/>
                      </a:cxn>
                      <a:cxn ang="0">
                        <a:pos x="1428" y="1364"/>
                      </a:cxn>
                      <a:cxn ang="0">
                        <a:pos x="776" y="1163"/>
                      </a:cxn>
                      <a:cxn ang="0">
                        <a:pos x="453" y="732"/>
                      </a:cxn>
                      <a:cxn ang="0">
                        <a:pos x="646" y="108"/>
                      </a:cxn>
                      <a:cxn ang="0">
                        <a:pos x="295" y="0"/>
                      </a:cxn>
                      <a:cxn ang="0">
                        <a:pos x="60" y="760"/>
                      </a:cxn>
                      <a:cxn ang="0">
                        <a:pos x="515" y="1487"/>
                      </a:cxn>
                    </a:cxnLst>
                    <a:rect l="0" t="0" r="r" b="b"/>
                    <a:pathLst>
                      <a:path w="2424" h="1944">
                        <a:moveTo>
                          <a:pt x="515" y="1487"/>
                        </a:moveTo>
                        <a:lnTo>
                          <a:pt x="1489" y="1788"/>
                        </a:lnTo>
                        <a:cubicBezTo>
                          <a:pt x="1993" y="1944"/>
                          <a:pt x="2142" y="1572"/>
                          <a:pt x="2189" y="1418"/>
                        </a:cubicBezTo>
                        <a:lnTo>
                          <a:pt x="2424" y="658"/>
                        </a:lnTo>
                        <a:lnTo>
                          <a:pt x="2074" y="549"/>
                        </a:lnTo>
                        <a:lnTo>
                          <a:pt x="1881" y="1173"/>
                        </a:lnTo>
                        <a:cubicBezTo>
                          <a:pt x="1854" y="1260"/>
                          <a:pt x="1766" y="1469"/>
                          <a:pt x="1428" y="1364"/>
                        </a:cubicBezTo>
                        <a:lnTo>
                          <a:pt x="776" y="1163"/>
                        </a:lnTo>
                        <a:cubicBezTo>
                          <a:pt x="430" y="1056"/>
                          <a:pt x="426" y="820"/>
                          <a:pt x="453" y="732"/>
                        </a:cubicBezTo>
                        <a:lnTo>
                          <a:pt x="646" y="108"/>
                        </a:lnTo>
                        <a:lnTo>
                          <a:pt x="295" y="0"/>
                        </a:lnTo>
                        <a:lnTo>
                          <a:pt x="60" y="760"/>
                        </a:lnTo>
                        <a:cubicBezTo>
                          <a:pt x="11" y="917"/>
                          <a:pt x="0" y="1328"/>
                          <a:pt x="515" y="148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47" name="Freeform 54">
                    <a:extLst>
                      <a:ext uri="{FF2B5EF4-FFF2-40B4-BE49-F238E27FC236}">
                        <a16:creationId xmlns:a16="http://schemas.microsoft.com/office/drawing/2014/main" id="{8039E165-A1F5-41A1-8A96-6C6C01D42F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8986" y="1356395"/>
                    <a:ext cx="188913" cy="136525"/>
                  </a:xfrm>
                  <a:custGeom>
                    <a:avLst/>
                    <a:gdLst/>
                    <a:ahLst/>
                    <a:cxnLst>
                      <a:cxn ang="0">
                        <a:pos x="345" y="2238"/>
                      </a:cxn>
                      <a:cxn ang="0">
                        <a:pos x="1474" y="236"/>
                      </a:cxn>
                      <a:cxn ang="0">
                        <a:pos x="3587" y="1816"/>
                      </a:cxn>
                      <a:cxn ang="0">
                        <a:pos x="1888" y="2532"/>
                      </a:cxn>
                      <a:cxn ang="0">
                        <a:pos x="345" y="2238"/>
                      </a:cxn>
                    </a:cxnLst>
                    <a:rect l="0" t="0" r="r" b="b"/>
                    <a:pathLst>
                      <a:path w="3622" h="2614">
                        <a:moveTo>
                          <a:pt x="345" y="2238"/>
                        </a:moveTo>
                        <a:cubicBezTo>
                          <a:pt x="0" y="2048"/>
                          <a:pt x="243" y="490"/>
                          <a:pt x="1474" y="236"/>
                        </a:cubicBezTo>
                        <a:cubicBezTo>
                          <a:pt x="2615" y="0"/>
                          <a:pt x="3478" y="652"/>
                          <a:pt x="3587" y="1816"/>
                        </a:cubicBezTo>
                        <a:cubicBezTo>
                          <a:pt x="3622" y="2191"/>
                          <a:pt x="2646" y="2614"/>
                          <a:pt x="1888" y="2532"/>
                        </a:cubicBezTo>
                        <a:cubicBezTo>
                          <a:pt x="1419" y="2481"/>
                          <a:pt x="798" y="2488"/>
                          <a:pt x="345" y="2238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48" name="Freeform 55">
                    <a:extLst>
                      <a:ext uri="{FF2B5EF4-FFF2-40B4-BE49-F238E27FC236}">
                        <a16:creationId xmlns:a16="http://schemas.microsoft.com/office/drawing/2014/main" id="{19EFB748-6D89-4B22-92C6-439BDB7C90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199" y="1364332"/>
                    <a:ext cx="96838" cy="50800"/>
                  </a:xfrm>
                  <a:custGeom>
                    <a:avLst/>
                    <a:gdLst/>
                    <a:ahLst/>
                    <a:cxnLst>
                      <a:cxn ang="0">
                        <a:pos x="1843" y="986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843" h="986">
                        <a:moveTo>
                          <a:pt x="1843" y="986"/>
                        </a:moveTo>
                        <a:cubicBezTo>
                          <a:pt x="1347" y="83"/>
                          <a:pt x="643" y="0"/>
                          <a:pt x="0" y="297"/>
                        </a:cubicBezTo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49" name="Freeform 56">
                    <a:extLst>
                      <a:ext uri="{FF2B5EF4-FFF2-40B4-BE49-F238E27FC236}">
                        <a16:creationId xmlns:a16="http://schemas.microsoft.com/office/drawing/2014/main" id="{04947A01-D88D-4D57-8372-E7597D87E5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111" y="1405607"/>
                    <a:ext cx="263525" cy="100013"/>
                  </a:xfrm>
                  <a:custGeom>
                    <a:avLst/>
                    <a:gdLst/>
                    <a:ahLst/>
                    <a:cxnLst>
                      <a:cxn ang="0">
                        <a:pos x="615" y="1130"/>
                      </a:cxn>
                      <a:cxn ang="0">
                        <a:pos x="3263" y="142"/>
                      </a:cxn>
                      <a:cxn ang="0">
                        <a:pos x="4591" y="732"/>
                      </a:cxn>
                      <a:cxn ang="0">
                        <a:pos x="2204" y="1629"/>
                      </a:cxn>
                      <a:cxn ang="0">
                        <a:pos x="615" y="1130"/>
                      </a:cxn>
                    </a:cxnLst>
                    <a:rect l="0" t="0" r="r" b="b"/>
                    <a:pathLst>
                      <a:path w="5015" h="1896">
                        <a:moveTo>
                          <a:pt x="615" y="1130"/>
                        </a:moveTo>
                        <a:cubicBezTo>
                          <a:pt x="1150" y="652"/>
                          <a:pt x="2189" y="308"/>
                          <a:pt x="3263" y="142"/>
                        </a:cubicBezTo>
                        <a:cubicBezTo>
                          <a:pt x="4187" y="0"/>
                          <a:pt x="5015" y="460"/>
                          <a:pt x="4591" y="732"/>
                        </a:cubicBezTo>
                        <a:cubicBezTo>
                          <a:pt x="3982" y="1121"/>
                          <a:pt x="2722" y="1453"/>
                          <a:pt x="2204" y="1629"/>
                        </a:cubicBezTo>
                        <a:cubicBezTo>
                          <a:pt x="1420" y="1896"/>
                          <a:pt x="0" y="1678"/>
                          <a:pt x="615" y="1130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 w="9525" cap="rnd">
                    <a:solidFill>
                      <a:schemeClr val="accent5">
                        <a:lumMod val="50000"/>
                      </a:schemeClr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50" name="Freeform 57">
                    <a:extLst>
                      <a:ext uri="{FF2B5EF4-FFF2-40B4-BE49-F238E27FC236}">
                        <a16:creationId xmlns:a16="http://schemas.microsoft.com/office/drawing/2014/main" id="{5F007EE5-C6EF-46D3-AD8C-5A952B2084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89624" y="1429420"/>
                    <a:ext cx="165100" cy="144463"/>
                  </a:xfrm>
                  <a:custGeom>
                    <a:avLst/>
                    <a:gdLst/>
                    <a:ahLst/>
                    <a:cxnLst>
                      <a:cxn ang="0">
                        <a:pos x="3133" y="1211"/>
                      </a:cxn>
                      <a:cxn ang="0">
                        <a:pos x="1569" y="2775"/>
                      </a:cxn>
                      <a:cxn ang="0">
                        <a:pos x="584" y="2426"/>
                      </a:cxn>
                      <a:cxn ang="0">
                        <a:pos x="0" y="1184"/>
                      </a:cxn>
                      <a:cxn ang="0">
                        <a:pos x="131" y="867"/>
                      </a:cxn>
                      <a:cxn ang="0">
                        <a:pos x="1302" y="249"/>
                      </a:cxn>
                      <a:cxn ang="0">
                        <a:pos x="2971" y="522"/>
                      </a:cxn>
                      <a:cxn ang="0">
                        <a:pos x="3133" y="1211"/>
                      </a:cxn>
                    </a:cxnLst>
                    <a:rect l="0" t="0" r="r" b="b"/>
                    <a:pathLst>
                      <a:path w="3133" h="2775">
                        <a:moveTo>
                          <a:pt x="3133" y="1211"/>
                        </a:moveTo>
                        <a:cubicBezTo>
                          <a:pt x="3133" y="2075"/>
                          <a:pt x="2433" y="2775"/>
                          <a:pt x="1569" y="2775"/>
                        </a:cubicBezTo>
                        <a:cubicBezTo>
                          <a:pt x="1196" y="2775"/>
                          <a:pt x="853" y="2644"/>
                          <a:pt x="584" y="2426"/>
                        </a:cubicBezTo>
                        <a:cubicBezTo>
                          <a:pt x="231" y="2139"/>
                          <a:pt x="0" y="1675"/>
                          <a:pt x="0" y="1184"/>
                        </a:cubicBezTo>
                        <a:cubicBezTo>
                          <a:pt x="0" y="1100"/>
                          <a:pt x="25" y="987"/>
                          <a:pt x="131" y="867"/>
                        </a:cubicBezTo>
                        <a:cubicBezTo>
                          <a:pt x="354" y="610"/>
                          <a:pt x="731" y="437"/>
                          <a:pt x="1302" y="249"/>
                        </a:cubicBezTo>
                        <a:cubicBezTo>
                          <a:pt x="1870" y="61"/>
                          <a:pt x="2706" y="0"/>
                          <a:pt x="2971" y="522"/>
                        </a:cubicBezTo>
                        <a:cubicBezTo>
                          <a:pt x="3086" y="749"/>
                          <a:pt x="3133" y="939"/>
                          <a:pt x="3133" y="1211"/>
                        </a:cubicBezTo>
                        <a:close/>
                      </a:path>
                    </a:pathLst>
                  </a:custGeom>
                  <a:solidFill>
                    <a:srgbClr val="CCCCCC"/>
                  </a:solidFill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</p:grpSp>
            <p:grpSp>
              <p:nvGrpSpPr>
                <p:cNvPr id="131" name="Группа 130">
                  <a:extLst>
                    <a:ext uri="{FF2B5EF4-FFF2-40B4-BE49-F238E27FC236}">
                      <a16:creationId xmlns:a16="http://schemas.microsoft.com/office/drawing/2014/main" id="{6266B7C4-77FB-4063-A747-5A80B9A57734}"/>
                    </a:ext>
                  </a:extLst>
                </p:cNvPr>
                <p:cNvGrpSpPr/>
                <p:nvPr/>
              </p:nvGrpSpPr>
              <p:grpSpPr>
                <a:xfrm>
                  <a:off x="907884" y="3372784"/>
                  <a:ext cx="207371" cy="362570"/>
                  <a:chOff x="838486" y="3356572"/>
                  <a:chExt cx="207371" cy="362570"/>
                </a:xfrm>
              </p:grpSpPr>
              <p:grpSp>
                <p:nvGrpSpPr>
                  <p:cNvPr id="132" name="Группа 224">
                    <a:extLst>
                      <a:ext uri="{FF2B5EF4-FFF2-40B4-BE49-F238E27FC236}">
                        <a16:creationId xmlns:a16="http://schemas.microsoft.com/office/drawing/2014/main" id="{C01083B1-45F4-4DE4-97BA-0C930FB64081}"/>
                      </a:ext>
                    </a:extLst>
                  </p:cNvPr>
                  <p:cNvGrpSpPr/>
                  <p:nvPr/>
                </p:nvGrpSpPr>
                <p:grpSpPr>
                  <a:xfrm>
                    <a:off x="838486" y="3356572"/>
                    <a:ext cx="207371" cy="362570"/>
                    <a:chOff x="6256560" y="2361282"/>
                    <a:chExt cx="414338" cy="762001"/>
                  </a:xfrm>
                  <a:solidFill>
                    <a:srgbClr val="B3B3B3"/>
                  </a:solidFill>
                </p:grpSpPr>
                <p:sp>
                  <p:nvSpPr>
                    <p:cNvPr id="134" name="Freeform 610">
                      <a:extLst>
                        <a:ext uri="{FF2B5EF4-FFF2-40B4-BE49-F238E27FC236}">
                          <a16:creationId xmlns:a16="http://schemas.microsoft.com/office/drawing/2014/main" id="{C03F809F-079A-425A-8851-C8A0EF820DA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256560" y="2556545"/>
                      <a:ext cx="414338" cy="566738"/>
                    </a:xfrm>
                    <a:custGeom>
                      <a:avLst/>
                      <a:gdLst/>
                      <a:ahLst/>
                      <a:cxnLst>
                        <a:cxn ang="0">
                          <a:pos x="4445" y="525"/>
                        </a:cxn>
                        <a:cxn ang="0">
                          <a:pos x="5707" y="2133"/>
                        </a:cxn>
                        <a:cxn ang="0">
                          <a:pos x="7205" y="2985"/>
                        </a:cxn>
                        <a:cxn ang="0">
                          <a:pos x="6938" y="4271"/>
                        </a:cxn>
                        <a:cxn ang="0">
                          <a:pos x="4878" y="3239"/>
                        </a:cxn>
                        <a:cxn ang="0">
                          <a:pos x="4789" y="2691"/>
                        </a:cxn>
                        <a:cxn ang="0">
                          <a:pos x="4968" y="5400"/>
                        </a:cxn>
                        <a:cxn ang="0">
                          <a:pos x="4482" y="10012"/>
                        </a:cxn>
                        <a:cxn ang="0">
                          <a:pos x="3161" y="10146"/>
                        </a:cxn>
                        <a:cxn ang="0">
                          <a:pos x="3309" y="6473"/>
                        </a:cxn>
                        <a:cxn ang="0">
                          <a:pos x="3161" y="10146"/>
                        </a:cxn>
                        <a:cxn ang="0">
                          <a:pos x="1117" y="10205"/>
                        </a:cxn>
                        <a:cxn ang="0">
                          <a:pos x="1103" y="4332"/>
                        </a:cxn>
                        <a:cxn ang="0">
                          <a:pos x="2193" y="4821"/>
                        </a:cxn>
                        <a:cxn ang="0">
                          <a:pos x="2524" y="3411"/>
                        </a:cxn>
                        <a:cxn ang="0">
                          <a:pos x="1816" y="2378"/>
                        </a:cxn>
                        <a:cxn ang="0">
                          <a:pos x="2524" y="3411"/>
                        </a:cxn>
                        <a:cxn ang="0">
                          <a:pos x="2193" y="4821"/>
                        </a:cxn>
                        <a:cxn ang="0">
                          <a:pos x="320" y="2409"/>
                        </a:cxn>
                        <a:cxn ang="0">
                          <a:pos x="2105" y="231"/>
                        </a:cxn>
                        <a:cxn ang="0">
                          <a:pos x="4445" y="525"/>
                        </a:cxn>
                      </a:cxnLst>
                      <a:rect l="0" t="0" r="r" b="b"/>
                      <a:pathLst>
                        <a:path w="7898" h="10827">
                          <a:moveTo>
                            <a:pt x="4445" y="525"/>
                          </a:moveTo>
                          <a:cubicBezTo>
                            <a:pt x="5035" y="879"/>
                            <a:pt x="5052" y="1224"/>
                            <a:pt x="5707" y="2133"/>
                          </a:cubicBezTo>
                          <a:cubicBezTo>
                            <a:pt x="6059" y="2621"/>
                            <a:pt x="6652" y="2818"/>
                            <a:pt x="7205" y="2985"/>
                          </a:cubicBezTo>
                          <a:cubicBezTo>
                            <a:pt x="7898" y="3196"/>
                            <a:pt x="7709" y="4471"/>
                            <a:pt x="6938" y="4271"/>
                          </a:cubicBezTo>
                          <a:cubicBezTo>
                            <a:pt x="6124" y="4059"/>
                            <a:pt x="5270" y="3790"/>
                            <a:pt x="4878" y="3239"/>
                          </a:cubicBezTo>
                          <a:cubicBezTo>
                            <a:pt x="4858" y="3081"/>
                            <a:pt x="4813" y="2853"/>
                            <a:pt x="4789" y="2691"/>
                          </a:cubicBezTo>
                          <a:cubicBezTo>
                            <a:pt x="4817" y="2880"/>
                            <a:pt x="5021" y="3739"/>
                            <a:pt x="4968" y="5400"/>
                          </a:cubicBezTo>
                          <a:cubicBezTo>
                            <a:pt x="4949" y="5970"/>
                            <a:pt x="5013" y="9795"/>
                            <a:pt x="4482" y="10012"/>
                          </a:cubicBezTo>
                          <a:cubicBezTo>
                            <a:pt x="3952" y="10229"/>
                            <a:pt x="3161" y="10146"/>
                            <a:pt x="3161" y="10146"/>
                          </a:cubicBezTo>
                          <a:lnTo>
                            <a:pt x="3309" y="6473"/>
                          </a:lnTo>
                          <a:lnTo>
                            <a:pt x="3161" y="10146"/>
                          </a:lnTo>
                          <a:cubicBezTo>
                            <a:pt x="3161" y="10146"/>
                            <a:pt x="1614" y="10827"/>
                            <a:pt x="1117" y="10205"/>
                          </a:cubicBezTo>
                          <a:cubicBezTo>
                            <a:pt x="607" y="9565"/>
                            <a:pt x="1103" y="4332"/>
                            <a:pt x="1103" y="4332"/>
                          </a:cubicBezTo>
                          <a:cubicBezTo>
                            <a:pt x="1331" y="4478"/>
                            <a:pt x="1858" y="4715"/>
                            <a:pt x="2193" y="4821"/>
                          </a:cubicBezTo>
                          <a:cubicBezTo>
                            <a:pt x="3075" y="5101"/>
                            <a:pt x="3306" y="3740"/>
                            <a:pt x="2524" y="3411"/>
                          </a:cubicBezTo>
                          <a:cubicBezTo>
                            <a:pt x="1460" y="2962"/>
                            <a:pt x="1671" y="2855"/>
                            <a:pt x="1816" y="2378"/>
                          </a:cubicBezTo>
                          <a:cubicBezTo>
                            <a:pt x="1668" y="2854"/>
                            <a:pt x="1467" y="2968"/>
                            <a:pt x="2524" y="3411"/>
                          </a:cubicBezTo>
                          <a:cubicBezTo>
                            <a:pt x="3334" y="3749"/>
                            <a:pt x="3041" y="5114"/>
                            <a:pt x="2193" y="4821"/>
                          </a:cubicBezTo>
                          <a:cubicBezTo>
                            <a:pt x="814" y="4345"/>
                            <a:pt x="0" y="3745"/>
                            <a:pt x="320" y="2409"/>
                          </a:cubicBezTo>
                          <a:cubicBezTo>
                            <a:pt x="572" y="1352"/>
                            <a:pt x="1294" y="418"/>
                            <a:pt x="2105" y="231"/>
                          </a:cubicBezTo>
                          <a:cubicBezTo>
                            <a:pt x="2475" y="150"/>
                            <a:pt x="3571" y="0"/>
                            <a:pt x="4445" y="525"/>
                          </a:cubicBez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 w="9525" cap="rnd">
                      <a:solidFill>
                        <a:srgbClr val="FFFFFF"/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56684" tIns="28342" rIns="56684" bIns="2834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68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F343C"/>
                        </a:solidFill>
                        <a:effectLst/>
                        <a:uLnTx/>
                        <a:uFillTx/>
                        <a:latin typeface="Tahoma"/>
                      </a:endParaRPr>
                    </a:p>
                  </p:txBody>
                </p:sp>
                <p:sp>
                  <p:nvSpPr>
                    <p:cNvPr id="135" name="Freeform 614">
                      <a:extLst>
                        <a:ext uri="{FF2B5EF4-FFF2-40B4-BE49-F238E27FC236}">
                          <a16:creationId xmlns:a16="http://schemas.microsoft.com/office/drawing/2014/main" id="{0DFA9BD2-AA12-48C2-972C-90E2F2879B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7210" y="2707357"/>
                      <a:ext cx="80963" cy="1016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51"/>
                        </a:cxn>
                        <a:cxn ang="0">
                          <a:pos x="313" y="0"/>
                        </a:cxn>
                        <a:cxn ang="0">
                          <a:pos x="1539" y="1529"/>
                        </a:cxn>
                        <a:cxn ang="0">
                          <a:pos x="1357" y="1943"/>
                        </a:cxn>
                        <a:cxn ang="0">
                          <a:pos x="778" y="1220"/>
                        </a:cxn>
                        <a:cxn ang="0">
                          <a:pos x="136" y="420"/>
                        </a:cxn>
                        <a:cxn ang="0">
                          <a:pos x="0" y="251"/>
                        </a:cxn>
                      </a:cxnLst>
                      <a:rect l="0" t="0" r="r" b="b"/>
                      <a:pathLst>
                        <a:path w="1539" h="1943">
                          <a:moveTo>
                            <a:pt x="0" y="251"/>
                          </a:moveTo>
                          <a:lnTo>
                            <a:pt x="313" y="0"/>
                          </a:lnTo>
                          <a:lnTo>
                            <a:pt x="1539" y="1529"/>
                          </a:lnTo>
                          <a:lnTo>
                            <a:pt x="1357" y="1943"/>
                          </a:lnTo>
                          <a:lnTo>
                            <a:pt x="778" y="1220"/>
                          </a:lnTo>
                          <a:cubicBezTo>
                            <a:pt x="736" y="824"/>
                            <a:pt x="558" y="589"/>
                            <a:pt x="136" y="420"/>
                          </a:cubicBezTo>
                          <a:lnTo>
                            <a:pt x="0" y="251"/>
                          </a:lnTo>
                          <a:close/>
                        </a:path>
                      </a:pathLst>
                    </a:custGeom>
                    <a:grpFill/>
                    <a:ln w="9525" cap="rnd">
                      <a:solidFill>
                        <a:srgbClr val="FFFFFF"/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56684" tIns="28342" rIns="56684" bIns="2834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68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F343C"/>
                        </a:solidFill>
                        <a:effectLst/>
                        <a:uLnTx/>
                        <a:uFillTx/>
                        <a:latin typeface="Tahoma"/>
                      </a:endParaRPr>
                    </a:p>
                  </p:txBody>
                </p:sp>
                <p:sp>
                  <p:nvSpPr>
                    <p:cNvPr id="136" name="Freeform 615">
                      <a:extLst>
                        <a:ext uri="{FF2B5EF4-FFF2-40B4-BE49-F238E27FC236}">
                          <a16:creationId xmlns:a16="http://schemas.microsoft.com/office/drawing/2014/main" id="{06500963-7BC2-47E7-902A-96CD1548F9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12123" y="2361282"/>
                      <a:ext cx="190500" cy="136525"/>
                    </a:xfrm>
                    <a:custGeom>
                      <a:avLst/>
                      <a:gdLst/>
                      <a:ahLst/>
                      <a:cxnLst>
                        <a:cxn ang="0">
                          <a:pos x="344" y="2238"/>
                        </a:cxn>
                        <a:cxn ang="0">
                          <a:pos x="1473" y="235"/>
                        </a:cxn>
                        <a:cxn ang="0">
                          <a:pos x="3587" y="1816"/>
                        </a:cxn>
                        <a:cxn ang="0">
                          <a:pos x="1888" y="2531"/>
                        </a:cxn>
                        <a:cxn ang="0">
                          <a:pos x="344" y="2238"/>
                        </a:cxn>
                      </a:cxnLst>
                      <a:rect l="0" t="0" r="r" b="b"/>
                      <a:pathLst>
                        <a:path w="3622" h="2614">
                          <a:moveTo>
                            <a:pt x="344" y="2238"/>
                          </a:moveTo>
                          <a:cubicBezTo>
                            <a:pt x="0" y="2048"/>
                            <a:pt x="242" y="490"/>
                            <a:pt x="1473" y="235"/>
                          </a:cubicBezTo>
                          <a:cubicBezTo>
                            <a:pt x="2615" y="0"/>
                            <a:pt x="3478" y="652"/>
                            <a:pt x="3587" y="1816"/>
                          </a:cubicBezTo>
                          <a:cubicBezTo>
                            <a:pt x="3622" y="2191"/>
                            <a:pt x="2645" y="2614"/>
                            <a:pt x="1888" y="2531"/>
                          </a:cubicBezTo>
                          <a:cubicBezTo>
                            <a:pt x="1419" y="2481"/>
                            <a:pt x="798" y="2487"/>
                            <a:pt x="344" y="223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rnd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56684" tIns="28342" rIns="56684" bIns="2834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68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F343C"/>
                        </a:solidFill>
                        <a:effectLst/>
                        <a:uLnTx/>
                        <a:uFillTx/>
                        <a:latin typeface="Tahoma"/>
                      </a:endParaRPr>
                    </a:p>
                  </p:txBody>
                </p:sp>
                <p:sp>
                  <p:nvSpPr>
                    <p:cNvPr id="137" name="Freeform 616">
                      <a:extLst>
                        <a:ext uri="{FF2B5EF4-FFF2-40B4-BE49-F238E27FC236}">
                          <a16:creationId xmlns:a16="http://schemas.microsoft.com/office/drawing/2014/main" id="{7DE2C088-C1B7-4A06-8C7B-932B834733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62923" y="2369220"/>
                      <a:ext cx="96838" cy="50800"/>
                    </a:xfrm>
                    <a:custGeom>
                      <a:avLst/>
                      <a:gdLst/>
                      <a:ahLst/>
                      <a:cxnLst>
                        <a:cxn ang="0">
                          <a:pos x="1843" y="986"/>
                        </a:cxn>
                        <a:cxn ang="0">
                          <a:pos x="0" y="296"/>
                        </a:cxn>
                      </a:cxnLst>
                      <a:rect l="0" t="0" r="r" b="b"/>
                      <a:pathLst>
                        <a:path w="1843" h="986">
                          <a:moveTo>
                            <a:pt x="1843" y="986"/>
                          </a:moveTo>
                          <a:cubicBezTo>
                            <a:pt x="1347" y="83"/>
                            <a:pt x="643" y="0"/>
                            <a:pt x="0" y="296"/>
                          </a:cubicBezTo>
                        </a:path>
                      </a:pathLst>
                    </a:custGeom>
                    <a:grpFill/>
                    <a:ln w="9525" cap="rnd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56684" tIns="28342" rIns="56684" bIns="2834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68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F343C"/>
                        </a:solidFill>
                        <a:effectLst/>
                        <a:uLnTx/>
                        <a:uFillTx/>
                        <a:latin typeface="Tahoma"/>
                      </a:endParaRPr>
                    </a:p>
                  </p:txBody>
                </p:sp>
                <p:sp>
                  <p:nvSpPr>
                    <p:cNvPr id="138" name="Freeform 617">
                      <a:extLst>
                        <a:ext uri="{FF2B5EF4-FFF2-40B4-BE49-F238E27FC236}">
                          <a16:creationId xmlns:a16="http://schemas.microsoft.com/office/drawing/2014/main" id="{48F5B20A-B6E1-4F9D-8796-DFC8B4E0E4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297835" y="2410495"/>
                      <a:ext cx="261938" cy="100013"/>
                    </a:xfrm>
                    <a:custGeom>
                      <a:avLst/>
                      <a:gdLst/>
                      <a:ahLst/>
                      <a:cxnLst>
                        <a:cxn ang="0">
                          <a:pos x="614" y="1130"/>
                        </a:cxn>
                        <a:cxn ang="0">
                          <a:pos x="3263" y="143"/>
                        </a:cxn>
                        <a:cxn ang="0">
                          <a:pos x="4591" y="732"/>
                        </a:cxn>
                        <a:cxn ang="0">
                          <a:pos x="2203" y="1630"/>
                        </a:cxn>
                        <a:cxn ang="0">
                          <a:pos x="614" y="1130"/>
                        </a:cxn>
                      </a:cxnLst>
                      <a:rect l="0" t="0" r="r" b="b"/>
                      <a:pathLst>
                        <a:path w="5014" h="1896">
                          <a:moveTo>
                            <a:pt x="614" y="1130"/>
                          </a:moveTo>
                          <a:cubicBezTo>
                            <a:pt x="1149" y="653"/>
                            <a:pt x="2189" y="309"/>
                            <a:pt x="3263" y="143"/>
                          </a:cubicBezTo>
                          <a:cubicBezTo>
                            <a:pt x="4187" y="0"/>
                            <a:pt x="5014" y="461"/>
                            <a:pt x="4591" y="732"/>
                          </a:cubicBezTo>
                          <a:cubicBezTo>
                            <a:pt x="3982" y="1122"/>
                            <a:pt x="2722" y="1454"/>
                            <a:pt x="2203" y="1630"/>
                          </a:cubicBezTo>
                          <a:cubicBezTo>
                            <a:pt x="1420" y="1896"/>
                            <a:pt x="0" y="1679"/>
                            <a:pt x="614" y="1130"/>
                          </a:cubicBezTo>
                          <a:close/>
                        </a:path>
                      </a:pathLst>
                    </a:custGeom>
                    <a:grpFill/>
                    <a:ln w="9525" cap="rnd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56684" tIns="28342" rIns="56684" bIns="2834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68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F343C"/>
                        </a:solidFill>
                        <a:effectLst/>
                        <a:uLnTx/>
                        <a:uFillTx/>
                        <a:latin typeface="Tahoma"/>
                      </a:endParaRPr>
                    </a:p>
                  </p:txBody>
                </p:sp>
                <p:sp>
                  <p:nvSpPr>
                    <p:cNvPr id="139" name="Freeform 618">
                      <a:extLst>
                        <a:ext uri="{FF2B5EF4-FFF2-40B4-BE49-F238E27FC236}">
                          <a16:creationId xmlns:a16="http://schemas.microsoft.com/office/drawing/2014/main" id="{7B040C5D-059A-428D-A137-ADAF201A00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2760" y="2434307"/>
                      <a:ext cx="165100" cy="146050"/>
                    </a:xfrm>
                    <a:custGeom>
                      <a:avLst/>
                      <a:gdLst/>
                      <a:ahLst/>
                      <a:cxnLst>
                        <a:cxn ang="0">
                          <a:pos x="3134" y="1211"/>
                        </a:cxn>
                        <a:cxn ang="0">
                          <a:pos x="1569" y="2774"/>
                        </a:cxn>
                        <a:cxn ang="0">
                          <a:pos x="584" y="2425"/>
                        </a:cxn>
                        <a:cxn ang="0">
                          <a:pos x="0" y="1184"/>
                        </a:cxn>
                        <a:cxn ang="0">
                          <a:pos x="131" y="866"/>
                        </a:cxn>
                        <a:cxn ang="0">
                          <a:pos x="1303" y="248"/>
                        </a:cxn>
                        <a:cxn ang="0">
                          <a:pos x="2972" y="522"/>
                        </a:cxn>
                        <a:cxn ang="0">
                          <a:pos x="3134" y="1211"/>
                        </a:cxn>
                      </a:cxnLst>
                      <a:rect l="0" t="0" r="r" b="b"/>
                      <a:pathLst>
                        <a:path w="3134" h="2774">
                          <a:moveTo>
                            <a:pt x="3134" y="1211"/>
                          </a:moveTo>
                          <a:cubicBezTo>
                            <a:pt x="3134" y="2074"/>
                            <a:pt x="2433" y="2774"/>
                            <a:pt x="1569" y="2774"/>
                          </a:cubicBezTo>
                          <a:cubicBezTo>
                            <a:pt x="1196" y="2774"/>
                            <a:pt x="853" y="2644"/>
                            <a:pt x="584" y="2425"/>
                          </a:cubicBezTo>
                          <a:cubicBezTo>
                            <a:pt x="231" y="2138"/>
                            <a:pt x="0" y="1674"/>
                            <a:pt x="0" y="1184"/>
                          </a:cubicBezTo>
                          <a:cubicBezTo>
                            <a:pt x="0" y="1099"/>
                            <a:pt x="26" y="987"/>
                            <a:pt x="131" y="866"/>
                          </a:cubicBezTo>
                          <a:cubicBezTo>
                            <a:pt x="355" y="610"/>
                            <a:pt x="732" y="437"/>
                            <a:pt x="1303" y="248"/>
                          </a:cubicBezTo>
                          <a:cubicBezTo>
                            <a:pt x="1871" y="60"/>
                            <a:pt x="2706" y="0"/>
                            <a:pt x="2972" y="522"/>
                          </a:cubicBezTo>
                          <a:cubicBezTo>
                            <a:pt x="3087" y="748"/>
                            <a:pt x="3134" y="939"/>
                            <a:pt x="3134" y="1211"/>
                          </a:cubicBez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 w="9525" cap="rnd">
                      <a:solidFill>
                        <a:srgbClr val="FFFFFF"/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56684" tIns="28342" rIns="56684" bIns="2834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68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F343C"/>
                        </a:solidFill>
                        <a:effectLst/>
                        <a:uLnTx/>
                        <a:uFillTx/>
                        <a:latin typeface="Tahoma"/>
                      </a:endParaRPr>
                    </a:p>
                  </p:txBody>
                </p:sp>
                <p:sp>
                  <p:nvSpPr>
                    <p:cNvPr id="140" name="Freeform 795">
                      <a:extLst>
                        <a:ext uri="{FF2B5EF4-FFF2-40B4-BE49-F238E27FC236}">
                          <a16:creationId xmlns:a16="http://schemas.microsoft.com/office/drawing/2014/main" id="{1AD62CB1-B54E-4B4F-AA4D-83484F7E5C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34373" y="2697832"/>
                      <a:ext cx="103188" cy="28575"/>
                    </a:xfrm>
                    <a:custGeom>
                      <a:avLst/>
                      <a:gdLst/>
                      <a:ahLst/>
                      <a:cxnLst>
                        <a:cxn ang="0">
                          <a:pos x="76" y="355"/>
                        </a:cxn>
                        <a:cxn ang="0">
                          <a:pos x="1963" y="0"/>
                        </a:cxn>
                        <a:cxn ang="0">
                          <a:pos x="1888" y="175"/>
                        </a:cxn>
                        <a:cxn ang="0">
                          <a:pos x="0" y="530"/>
                        </a:cxn>
                        <a:cxn ang="0">
                          <a:pos x="76" y="355"/>
                        </a:cxn>
                      </a:cxnLst>
                      <a:rect l="0" t="0" r="r" b="b"/>
                      <a:pathLst>
                        <a:path w="1963" h="530">
                          <a:moveTo>
                            <a:pt x="76" y="355"/>
                          </a:moveTo>
                          <a:lnTo>
                            <a:pt x="1963" y="0"/>
                          </a:lnTo>
                          <a:lnTo>
                            <a:pt x="1888" y="175"/>
                          </a:lnTo>
                          <a:lnTo>
                            <a:pt x="0" y="530"/>
                          </a:lnTo>
                          <a:lnTo>
                            <a:pt x="76" y="355"/>
                          </a:lnTo>
                          <a:close/>
                        </a:path>
                      </a:pathLst>
                    </a:custGeom>
                    <a:grpFill/>
                    <a:ln w="9525" cap="rnd">
                      <a:noFill/>
                      <a:bevel/>
                      <a:headEnd/>
                      <a:tailEnd/>
                    </a:ln>
                  </p:spPr>
                  <p:txBody>
                    <a:bodyPr vert="horz" wrap="square" lIns="56684" tIns="28342" rIns="56684" bIns="2834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68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F343C"/>
                        </a:solidFill>
                        <a:effectLst/>
                        <a:uLnTx/>
                        <a:uFillTx/>
                        <a:latin typeface="Tahoma"/>
                      </a:endParaRPr>
                    </a:p>
                  </p:txBody>
                </p:sp>
                <p:sp>
                  <p:nvSpPr>
                    <p:cNvPr id="141" name="Freeform 797">
                      <a:extLst>
                        <a:ext uri="{FF2B5EF4-FFF2-40B4-BE49-F238E27FC236}">
                          <a16:creationId xmlns:a16="http://schemas.microsoft.com/office/drawing/2014/main" id="{CD96FFDC-07F3-4486-9B47-BF17598E91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510560" y="2754982"/>
                      <a:ext cx="103188" cy="26988"/>
                    </a:xfrm>
                    <a:custGeom>
                      <a:avLst/>
                      <a:gdLst/>
                      <a:ahLst/>
                      <a:cxnLst>
                        <a:cxn ang="0">
                          <a:pos x="76" y="355"/>
                        </a:cxn>
                        <a:cxn ang="0">
                          <a:pos x="1963" y="0"/>
                        </a:cxn>
                        <a:cxn ang="0">
                          <a:pos x="1888" y="175"/>
                        </a:cxn>
                        <a:cxn ang="0">
                          <a:pos x="0" y="530"/>
                        </a:cxn>
                        <a:cxn ang="0">
                          <a:pos x="76" y="355"/>
                        </a:cxn>
                      </a:cxnLst>
                      <a:rect l="0" t="0" r="r" b="b"/>
                      <a:pathLst>
                        <a:path w="1963" h="530">
                          <a:moveTo>
                            <a:pt x="76" y="355"/>
                          </a:moveTo>
                          <a:lnTo>
                            <a:pt x="1963" y="0"/>
                          </a:lnTo>
                          <a:lnTo>
                            <a:pt x="1888" y="175"/>
                          </a:lnTo>
                          <a:lnTo>
                            <a:pt x="0" y="530"/>
                          </a:lnTo>
                          <a:lnTo>
                            <a:pt x="76" y="355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 w="9525" cap="rnd">
                      <a:noFill/>
                      <a:bevel/>
                      <a:headEnd/>
                      <a:tailEnd/>
                    </a:ln>
                  </p:spPr>
                  <p:txBody>
                    <a:bodyPr vert="horz" wrap="square" lIns="56684" tIns="28342" rIns="56684" bIns="2834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68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F343C"/>
                        </a:solidFill>
                        <a:effectLst/>
                        <a:uLnTx/>
                        <a:uFillTx/>
                        <a:latin typeface="Tahoma"/>
                      </a:endParaRPr>
                    </a:p>
                  </p:txBody>
                </p:sp>
              </p:grpSp>
              <p:sp>
                <p:nvSpPr>
                  <p:cNvPr id="133" name="Прямоугольник 62">
                    <a:extLst>
                      <a:ext uri="{FF2B5EF4-FFF2-40B4-BE49-F238E27FC236}">
                        <a16:creationId xmlns:a16="http://schemas.microsoft.com/office/drawing/2014/main" id="{74643B18-59D9-46C4-A0BA-1D11A294C9F4}"/>
                      </a:ext>
                    </a:extLst>
                  </p:cNvPr>
                  <p:cNvSpPr/>
                  <p:nvPr/>
                </p:nvSpPr>
                <p:spPr>
                  <a:xfrm>
                    <a:off x="972757" y="3522118"/>
                    <a:ext cx="51978" cy="33813"/>
                  </a:xfrm>
                  <a:custGeom>
                    <a:avLst/>
                    <a:gdLst>
                      <a:gd name="connsiteX0" fmla="*/ 0 w 47216"/>
                      <a:gd name="connsiteY0" fmla="*/ 0 h 45719"/>
                      <a:gd name="connsiteX1" fmla="*/ 47216 w 47216"/>
                      <a:gd name="connsiteY1" fmla="*/ 0 h 45719"/>
                      <a:gd name="connsiteX2" fmla="*/ 47216 w 47216"/>
                      <a:gd name="connsiteY2" fmla="*/ 45719 h 45719"/>
                      <a:gd name="connsiteX3" fmla="*/ 0 w 47216"/>
                      <a:gd name="connsiteY3" fmla="*/ 45719 h 45719"/>
                      <a:gd name="connsiteX4" fmla="*/ 0 w 47216"/>
                      <a:gd name="connsiteY4" fmla="*/ 0 h 45719"/>
                      <a:gd name="connsiteX0" fmla="*/ 0 w 47216"/>
                      <a:gd name="connsiteY0" fmla="*/ 0 h 45719"/>
                      <a:gd name="connsiteX1" fmla="*/ 47216 w 47216"/>
                      <a:gd name="connsiteY1" fmla="*/ 0 h 45719"/>
                      <a:gd name="connsiteX2" fmla="*/ 37691 w 47216"/>
                      <a:gd name="connsiteY2" fmla="*/ 19525 h 45719"/>
                      <a:gd name="connsiteX3" fmla="*/ 0 w 47216"/>
                      <a:gd name="connsiteY3" fmla="*/ 45719 h 45719"/>
                      <a:gd name="connsiteX4" fmla="*/ 0 w 47216"/>
                      <a:gd name="connsiteY4" fmla="*/ 0 h 45719"/>
                      <a:gd name="connsiteX0" fmla="*/ 4762 w 51978"/>
                      <a:gd name="connsiteY0" fmla="*/ 0 h 33813"/>
                      <a:gd name="connsiteX1" fmla="*/ 51978 w 51978"/>
                      <a:gd name="connsiteY1" fmla="*/ 0 h 33813"/>
                      <a:gd name="connsiteX2" fmla="*/ 42453 w 51978"/>
                      <a:gd name="connsiteY2" fmla="*/ 19525 h 33813"/>
                      <a:gd name="connsiteX3" fmla="*/ 0 w 51978"/>
                      <a:gd name="connsiteY3" fmla="*/ 33813 h 33813"/>
                      <a:gd name="connsiteX4" fmla="*/ 4762 w 51978"/>
                      <a:gd name="connsiteY4" fmla="*/ 0 h 3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978" h="33813">
                        <a:moveTo>
                          <a:pt x="4762" y="0"/>
                        </a:moveTo>
                        <a:lnTo>
                          <a:pt x="51978" y="0"/>
                        </a:lnTo>
                        <a:lnTo>
                          <a:pt x="42453" y="19525"/>
                        </a:lnTo>
                        <a:lnTo>
                          <a:pt x="0" y="33813"/>
                        </a:lnTo>
                        <a:lnTo>
                          <a:pt x="4762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17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116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</p:grpSp>
          </p:grpSp>
        </p:grpSp>
        <p:grpSp>
          <p:nvGrpSpPr>
            <p:cNvPr id="187" name="Группа 186">
              <a:extLst>
                <a:ext uri="{FF2B5EF4-FFF2-40B4-BE49-F238E27FC236}">
                  <a16:creationId xmlns:a16="http://schemas.microsoft.com/office/drawing/2014/main" id="{D1E6F0C0-1C92-48CA-A8C0-B235E968C381}"/>
                </a:ext>
              </a:extLst>
            </p:cNvPr>
            <p:cNvGrpSpPr/>
            <p:nvPr/>
          </p:nvGrpSpPr>
          <p:grpSpPr>
            <a:xfrm>
              <a:off x="5001577" y="4697481"/>
              <a:ext cx="558821" cy="561835"/>
              <a:chOff x="2271511" y="4835691"/>
              <a:chExt cx="1068312" cy="1068312"/>
            </a:xfrm>
          </p:grpSpPr>
          <p:sp>
            <p:nvSpPr>
              <p:cNvPr id="188" name="Овал 187">
                <a:extLst>
                  <a:ext uri="{FF2B5EF4-FFF2-40B4-BE49-F238E27FC236}">
                    <a16:creationId xmlns:a16="http://schemas.microsoft.com/office/drawing/2014/main" id="{EB050230-0DB4-4723-84FF-C685FF081152}"/>
                  </a:ext>
                </a:extLst>
              </p:cNvPr>
              <p:cNvSpPr/>
              <p:nvPr/>
            </p:nvSpPr>
            <p:spPr>
              <a:xfrm>
                <a:off x="2271511" y="4835691"/>
                <a:ext cx="1068312" cy="1068312"/>
              </a:xfrm>
              <a:prstGeom prst="ellipse">
                <a:avLst/>
              </a:prstGeom>
              <a:solidFill>
                <a:schemeClr val="bg1"/>
              </a:solidFill>
              <a:ln w="47625" cmpd="sng"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6684" tIns="28342" rIns="56684" bIns="2834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86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grpSp>
            <p:nvGrpSpPr>
              <p:cNvPr id="189" name="Группа 188">
                <a:extLst>
                  <a:ext uri="{FF2B5EF4-FFF2-40B4-BE49-F238E27FC236}">
                    <a16:creationId xmlns:a16="http://schemas.microsoft.com/office/drawing/2014/main" id="{AB065486-0BB5-45D9-8E88-080B597A78A7}"/>
                  </a:ext>
                </a:extLst>
              </p:cNvPr>
              <p:cNvGrpSpPr/>
              <p:nvPr/>
            </p:nvGrpSpPr>
            <p:grpSpPr>
              <a:xfrm>
                <a:off x="2547581" y="4936080"/>
                <a:ext cx="507532" cy="786804"/>
                <a:chOff x="8771987" y="1298603"/>
                <a:chExt cx="757557" cy="923521"/>
              </a:xfrm>
            </p:grpSpPr>
            <p:grpSp>
              <p:nvGrpSpPr>
                <p:cNvPr id="190" name="Группа 131">
                  <a:extLst>
                    <a:ext uri="{FF2B5EF4-FFF2-40B4-BE49-F238E27FC236}">
                      <a16:creationId xmlns:a16="http://schemas.microsoft.com/office/drawing/2014/main" id="{9BD07996-FD3E-4A4A-ACBA-C845C28A408C}"/>
                    </a:ext>
                  </a:extLst>
                </p:cNvPr>
                <p:cNvGrpSpPr/>
                <p:nvPr/>
              </p:nvGrpSpPr>
              <p:grpSpPr>
                <a:xfrm>
                  <a:off x="8816170" y="1298603"/>
                  <a:ext cx="713374" cy="607077"/>
                  <a:chOff x="1673746" y="3943350"/>
                  <a:chExt cx="1028700" cy="844550"/>
                </a:xfrm>
                <a:solidFill>
                  <a:schemeClr val="bg2">
                    <a:lumMod val="85000"/>
                  </a:schemeClr>
                </a:solidFill>
              </p:grpSpPr>
              <p:sp>
                <p:nvSpPr>
                  <p:cNvPr id="198" name="Freeform 66">
                    <a:extLst>
                      <a:ext uri="{FF2B5EF4-FFF2-40B4-BE49-F238E27FC236}">
                        <a16:creationId xmlns:a16="http://schemas.microsoft.com/office/drawing/2014/main" id="{26FBBE99-120B-4D0F-A9F2-316DE6F998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83321" y="4119562"/>
                    <a:ext cx="311150" cy="547688"/>
                  </a:xfrm>
                  <a:custGeom>
                    <a:avLst/>
                    <a:gdLst/>
                    <a:ahLst/>
                    <a:cxnLst>
                      <a:cxn ang="0">
                        <a:pos x="2191" y="38"/>
                      </a:cxn>
                      <a:cxn ang="0">
                        <a:pos x="3987" y="0"/>
                      </a:cxn>
                      <a:cxn ang="0">
                        <a:pos x="5504" y="4838"/>
                      </a:cxn>
                      <a:cxn ang="0">
                        <a:pos x="4671" y="4949"/>
                      </a:cxn>
                      <a:cxn ang="0">
                        <a:pos x="4350" y="4513"/>
                      </a:cxn>
                      <a:cxn ang="0">
                        <a:pos x="4315" y="2877"/>
                      </a:cxn>
                      <a:cxn ang="0">
                        <a:pos x="4350" y="4513"/>
                      </a:cxn>
                      <a:cxn ang="0">
                        <a:pos x="4671" y="4949"/>
                      </a:cxn>
                      <a:cxn ang="0">
                        <a:pos x="4259" y="10229"/>
                      </a:cxn>
                      <a:cxn ang="0">
                        <a:pos x="2748" y="9904"/>
                      </a:cxn>
                      <a:cxn ang="0">
                        <a:pos x="2887" y="6281"/>
                      </a:cxn>
                      <a:cxn ang="0">
                        <a:pos x="2748" y="9904"/>
                      </a:cxn>
                      <a:cxn ang="0">
                        <a:pos x="899" y="9733"/>
                      </a:cxn>
                      <a:cxn ang="0">
                        <a:pos x="992" y="5050"/>
                      </a:cxn>
                      <a:cxn ang="0">
                        <a:pos x="1264" y="2760"/>
                      </a:cxn>
                      <a:cxn ang="0">
                        <a:pos x="992" y="5050"/>
                      </a:cxn>
                      <a:cxn ang="0">
                        <a:pos x="11" y="4839"/>
                      </a:cxn>
                      <a:cxn ang="0">
                        <a:pos x="195" y="2085"/>
                      </a:cxn>
                      <a:cxn ang="0">
                        <a:pos x="2191" y="38"/>
                      </a:cxn>
                    </a:cxnLst>
                    <a:rect l="0" t="0" r="r" b="b"/>
                    <a:pathLst>
                      <a:path w="5918" h="10436">
                        <a:moveTo>
                          <a:pt x="2191" y="38"/>
                        </a:moveTo>
                        <a:cubicBezTo>
                          <a:pt x="2666" y="9"/>
                          <a:pt x="3245" y="3"/>
                          <a:pt x="3987" y="0"/>
                        </a:cubicBezTo>
                        <a:cubicBezTo>
                          <a:pt x="4949" y="0"/>
                          <a:pt x="5918" y="1301"/>
                          <a:pt x="5504" y="4838"/>
                        </a:cubicBezTo>
                        <a:cubicBezTo>
                          <a:pt x="5501" y="4936"/>
                          <a:pt x="5332" y="5125"/>
                          <a:pt x="4671" y="4949"/>
                        </a:cubicBezTo>
                        <a:cubicBezTo>
                          <a:pt x="4492" y="4901"/>
                          <a:pt x="4346" y="4729"/>
                          <a:pt x="4350" y="4513"/>
                        </a:cubicBezTo>
                        <a:cubicBezTo>
                          <a:pt x="4363" y="3820"/>
                          <a:pt x="4319" y="2973"/>
                          <a:pt x="4315" y="2877"/>
                        </a:cubicBezTo>
                        <a:cubicBezTo>
                          <a:pt x="4319" y="2973"/>
                          <a:pt x="4370" y="4252"/>
                          <a:pt x="4350" y="4513"/>
                        </a:cubicBezTo>
                        <a:cubicBezTo>
                          <a:pt x="4336" y="4695"/>
                          <a:pt x="4490" y="4904"/>
                          <a:pt x="4671" y="4949"/>
                        </a:cubicBezTo>
                        <a:cubicBezTo>
                          <a:pt x="4688" y="5535"/>
                          <a:pt x="4811" y="10129"/>
                          <a:pt x="4259" y="10229"/>
                        </a:cubicBezTo>
                        <a:cubicBezTo>
                          <a:pt x="4044" y="10267"/>
                          <a:pt x="3355" y="10436"/>
                          <a:pt x="2748" y="9904"/>
                        </a:cubicBezTo>
                        <a:lnTo>
                          <a:pt x="2887" y="6281"/>
                        </a:lnTo>
                        <a:lnTo>
                          <a:pt x="2748" y="9904"/>
                        </a:lnTo>
                        <a:cubicBezTo>
                          <a:pt x="2408" y="9997"/>
                          <a:pt x="1434" y="10226"/>
                          <a:pt x="899" y="9733"/>
                        </a:cubicBezTo>
                        <a:cubicBezTo>
                          <a:pt x="660" y="9514"/>
                          <a:pt x="790" y="8071"/>
                          <a:pt x="992" y="5050"/>
                        </a:cubicBezTo>
                        <a:lnTo>
                          <a:pt x="1264" y="2760"/>
                        </a:lnTo>
                        <a:lnTo>
                          <a:pt x="992" y="5050"/>
                        </a:lnTo>
                        <a:cubicBezTo>
                          <a:pt x="931" y="5566"/>
                          <a:pt x="53" y="5254"/>
                          <a:pt x="11" y="4839"/>
                        </a:cubicBezTo>
                        <a:cubicBezTo>
                          <a:pt x="0" y="4736"/>
                          <a:pt x="0" y="3280"/>
                          <a:pt x="195" y="2085"/>
                        </a:cubicBezTo>
                        <a:cubicBezTo>
                          <a:pt x="419" y="706"/>
                          <a:pt x="849" y="119"/>
                          <a:pt x="2191" y="38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99" name="Freeform 67">
                    <a:extLst>
                      <a:ext uri="{FF2B5EF4-FFF2-40B4-BE49-F238E27FC236}">
                        <a16:creationId xmlns:a16="http://schemas.microsoft.com/office/drawing/2014/main" id="{DB6216DE-40B8-4229-8BED-43A159AC49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73746" y="4086225"/>
                    <a:ext cx="450850" cy="557213"/>
                  </a:xfrm>
                  <a:custGeom>
                    <a:avLst/>
                    <a:gdLst/>
                    <a:ahLst/>
                    <a:cxnLst>
                      <a:cxn ang="0">
                        <a:pos x="6170" y="2658"/>
                      </a:cxn>
                      <a:cxn ang="0">
                        <a:pos x="5609" y="4180"/>
                      </a:cxn>
                      <a:cxn ang="0">
                        <a:pos x="6353" y="5104"/>
                      </a:cxn>
                      <a:cxn ang="0">
                        <a:pos x="5863" y="9979"/>
                      </a:cxn>
                      <a:cxn ang="0">
                        <a:pos x="4541" y="10113"/>
                      </a:cxn>
                      <a:cxn ang="0">
                        <a:pos x="4690" y="6440"/>
                      </a:cxn>
                      <a:cxn ang="0">
                        <a:pos x="4541" y="10113"/>
                      </a:cxn>
                      <a:cxn ang="0">
                        <a:pos x="2497" y="10171"/>
                      </a:cxn>
                      <a:cxn ang="0">
                        <a:pos x="2349" y="5136"/>
                      </a:cxn>
                      <a:cxn ang="0">
                        <a:pos x="2542" y="5262"/>
                      </a:cxn>
                      <a:cxn ang="0">
                        <a:pos x="2941" y="2979"/>
                      </a:cxn>
                      <a:cxn ang="0">
                        <a:pos x="2542" y="5262"/>
                      </a:cxn>
                      <a:cxn ang="0">
                        <a:pos x="3486" y="198"/>
                      </a:cxn>
                      <a:cxn ang="0">
                        <a:pos x="5518" y="205"/>
                      </a:cxn>
                      <a:cxn ang="0">
                        <a:pos x="6764" y="4851"/>
                      </a:cxn>
                      <a:cxn ang="0">
                        <a:pos x="5609" y="4180"/>
                      </a:cxn>
                      <a:cxn ang="0">
                        <a:pos x="6170" y="2658"/>
                      </a:cxn>
                    </a:cxnLst>
                    <a:rect l="0" t="0" r="r" b="b"/>
                    <a:pathLst>
                      <a:path w="8581" h="10613">
                        <a:moveTo>
                          <a:pt x="6170" y="2658"/>
                        </a:moveTo>
                        <a:cubicBezTo>
                          <a:pt x="6255" y="3014"/>
                          <a:pt x="5704" y="3727"/>
                          <a:pt x="5609" y="4180"/>
                        </a:cubicBezTo>
                        <a:cubicBezTo>
                          <a:pt x="5466" y="4863"/>
                          <a:pt x="6156" y="5168"/>
                          <a:pt x="6353" y="5104"/>
                        </a:cubicBezTo>
                        <a:cubicBezTo>
                          <a:pt x="6338" y="5814"/>
                          <a:pt x="6381" y="9767"/>
                          <a:pt x="5863" y="9979"/>
                        </a:cubicBezTo>
                        <a:cubicBezTo>
                          <a:pt x="5332" y="10195"/>
                          <a:pt x="4541" y="10113"/>
                          <a:pt x="4541" y="10113"/>
                        </a:cubicBezTo>
                        <a:lnTo>
                          <a:pt x="4690" y="6440"/>
                        </a:lnTo>
                        <a:lnTo>
                          <a:pt x="4541" y="10113"/>
                        </a:lnTo>
                        <a:cubicBezTo>
                          <a:pt x="4541" y="10113"/>
                          <a:pt x="2679" y="10613"/>
                          <a:pt x="2497" y="10171"/>
                        </a:cubicBezTo>
                        <a:cubicBezTo>
                          <a:pt x="2230" y="9523"/>
                          <a:pt x="2205" y="6606"/>
                          <a:pt x="2349" y="5136"/>
                        </a:cubicBezTo>
                        <a:cubicBezTo>
                          <a:pt x="2402" y="5184"/>
                          <a:pt x="2449" y="5247"/>
                          <a:pt x="2542" y="5262"/>
                        </a:cubicBezTo>
                        <a:cubicBezTo>
                          <a:pt x="4047" y="5517"/>
                          <a:pt x="3235" y="3626"/>
                          <a:pt x="2941" y="2979"/>
                        </a:cubicBezTo>
                        <a:cubicBezTo>
                          <a:pt x="2941" y="2979"/>
                          <a:pt x="4263" y="5567"/>
                          <a:pt x="2542" y="5262"/>
                        </a:cubicBezTo>
                        <a:cubicBezTo>
                          <a:pt x="1988" y="5164"/>
                          <a:pt x="0" y="1317"/>
                          <a:pt x="3486" y="198"/>
                        </a:cubicBezTo>
                        <a:cubicBezTo>
                          <a:pt x="3856" y="116"/>
                          <a:pt x="4519" y="0"/>
                          <a:pt x="5518" y="205"/>
                        </a:cubicBezTo>
                        <a:cubicBezTo>
                          <a:pt x="6842" y="478"/>
                          <a:pt x="8581" y="2535"/>
                          <a:pt x="6764" y="4851"/>
                        </a:cubicBezTo>
                        <a:cubicBezTo>
                          <a:pt x="6350" y="5446"/>
                          <a:pt x="5452" y="4911"/>
                          <a:pt x="5609" y="4180"/>
                        </a:cubicBezTo>
                        <a:cubicBezTo>
                          <a:pt x="5712" y="3700"/>
                          <a:pt x="6242" y="3035"/>
                          <a:pt x="6170" y="2658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200" name="Freeform 68">
                    <a:extLst>
                      <a:ext uri="{FF2B5EF4-FFF2-40B4-BE49-F238E27FC236}">
                        <a16:creationId xmlns:a16="http://schemas.microsoft.com/office/drawing/2014/main" id="{D427B710-C62D-4D2F-B411-7A1F16C322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22971" y="3943350"/>
                    <a:ext cx="165100" cy="165100"/>
                  </a:xfrm>
                  <a:custGeom>
                    <a:avLst/>
                    <a:gdLst/>
                    <a:ahLst/>
                    <a:cxnLst>
                      <a:cxn ang="0">
                        <a:pos x="3128" y="1564"/>
                      </a:cxn>
                      <a:cxn ang="0">
                        <a:pos x="1564" y="3128"/>
                      </a:cxn>
                      <a:cxn ang="0">
                        <a:pos x="579" y="2778"/>
                      </a:cxn>
                      <a:cxn ang="0">
                        <a:pos x="0" y="1564"/>
                      </a:cxn>
                      <a:cxn ang="0">
                        <a:pos x="1564" y="0"/>
                      </a:cxn>
                      <a:cxn ang="0">
                        <a:pos x="3128" y="1564"/>
                      </a:cxn>
                    </a:cxnLst>
                    <a:rect l="0" t="0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2427"/>
                          <a:pt x="2428" y="3128"/>
                          <a:pt x="1564" y="3128"/>
                        </a:cubicBezTo>
                        <a:cubicBezTo>
                          <a:pt x="1191" y="3128"/>
                          <a:pt x="848" y="2997"/>
                          <a:pt x="579" y="2778"/>
                        </a:cubicBezTo>
                        <a:cubicBezTo>
                          <a:pt x="226" y="2492"/>
                          <a:pt x="0" y="2054"/>
                          <a:pt x="0" y="1564"/>
                        </a:cubicBezTo>
                        <a:cubicBezTo>
                          <a:pt x="0" y="700"/>
                          <a:pt x="700" y="0"/>
                          <a:pt x="1564" y="0"/>
                        </a:cubicBezTo>
                        <a:cubicBezTo>
                          <a:pt x="2428" y="0"/>
                          <a:pt x="3128" y="700"/>
                          <a:pt x="3128" y="1564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201" name="Freeform 69">
                    <a:extLst>
                      <a:ext uri="{FF2B5EF4-FFF2-40B4-BE49-F238E27FC236}">
                        <a16:creationId xmlns:a16="http://schemas.microsoft.com/office/drawing/2014/main" id="{41FCA89F-BEB9-49F8-9736-AF47479D8F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91296" y="4244975"/>
                    <a:ext cx="311150" cy="542925"/>
                  </a:xfrm>
                  <a:custGeom>
                    <a:avLst/>
                    <a:gdLst/>
                    <a:ahLst/>
                    <a:cxnLst>
                      <a:cxn ang="0">
                        <a:pos x="2191" y="38"/>
                      </a:cxn>
                      <a:cxn ang="0">
                        <a:pos x="3987" y="0"/>
                      </a:cxn>
                      <a:cxn ang="0">
                        <a:pos x="5523" y="5446"/>
                      </a:cxn>
                      <a:cxn ang="0">
                        <a:pos x="4689" y="5556"/>
                      </a:cxn>
                      <a:cxn ang="0">
                        <a:pos x="4369" y="5120"/>
                      </a:cxn>
                      <a:cxn ang="0">
                        <a:pos x="4316" y="2877"/>
                      </a:cxn>
                      <a:cxn ang="0">
                        <a:pos x="4369" y="5120"/>
                      </a:cxn>
                      <a:cxn ang="0">
                        <a:pos x="4689" y="5556"/>
                      </a:cxn>
                      <a:cxn ang="0">
                        <a:pos x="4418" y="10176"/>
                      </a:cxn>
                      <a:cxn ang="0">
                        <a:pos x="2523" y="9878"/>
                      </a:cxn>
                      <a:cxn ang="0">
                        <a:pos x="2583" y="6110"/>
                      </a:cxn>
                      <a:cxn ang="0">
                        <a:pos x="2523" y="9878"/>
                      </a:cxn>
                      <a:cxn ang="0">
                        <a:pos x="1155" y="9582"/>
                      </a:cxn>
                      <a:cxn ang="0">
                        <a:pos x="993" y="5051"/>
                      </a:cxn>
                      <a:cxn ang="0">
                        <a:pos x="1264" y="2760"/>
                      </a:cxn>
                      <a:cxn ang="0">
                        <a:pos x="993" y="5051"/>
                      </a:cxn>
                      <a:cxn ang="0">
                        <a:pos x="282" y="4489"/>
                      </a:cxn>
                      <a:cxn ang="0">
                        <a:pos x="195" y="2085"/>
                      </a:cxn>
                      <a:cxn ang="0">
                        <a:pos x="2191" y="38"/>
                      </a:cxn>
                    </a:cxnLst>
                    <a:rect l="0" t="0" r="r" b="b"/>
                    <a:pathLst>
                      <a:path w="5937" h="10358">
                        <a:moveTo>
                          <a:pt x="2191" y="38"/>
                        </a:moveTo>
                        <a:cubicBezTo>
                          <a:pt x="2666" y="10"/>
                          <a:pt x="3245" y="3"/>
                          <a:pt x="3987" y="0"/>
                        </a:cubicBezTo>
                        <a:cubicBezTo>
                          <a:pt x="4949" y="1"/>
                          <a:pt x="5937" y="1909"/>
                          <a:pt x="5523" y="5446"/>
                        </a:cubicBezTo>
                        <a:cubicBezTo>
                          <a:pt x="5520" y="5543"/>
                          <a:pt x="5350" y="5733"/>
                          <a:pt x="4689" y="5556"/>
                        </a:cubicBezTo>
                        <a:cubicBezTo>
                          <a:pt x="4511" y="5509"/>
                          <a:pt x="4365" y="5336"/>
                          <a:pt x="4369" y="5120"/>
                        </a:cubicBezTo>
                        <a:cubicBezTo>
                          <a:pt x="4382" y="4427"/>
                          <a:pt x="4319" y="2973"/>
                          <a:pt x="4316" y="2877"/>
                        </a:cubicBezTo>
                        <a:cubicBezTo>
                          <a:pt x="4319" y="2973"/>
                          <a:pt x="4389" y="4859"/>
                          <a:pt x="4369" y="5120"/>
                        </a:cubicBezTo>
                        <a:cubicBezTo>
                          <a:pt x="4355" y="5302"/>
                          <a:pt x="4509" y="5512"/>
                          <a:pt x="4689" y="5556"/>
                        </a:cubicBezTo>
                        <a:cubicBezTo>
                          <a:pt x="4707" y="6143"/>
                          <a:pt x="4838" y="9836"/>
                          <a:pt x="4418" y="10176"/>
                        </a:cubicBezTo>
                        <a:cubicBezTo>
                          <a:pt x="4199" y="10354"/>
                          <a:pt x="2956" y="10358"/>
                          <a:pt x="2523" y="9878"/>
                        </a:cubicBezTo>
                        <a:lnTo>
                          <a:pt x="2583" y="6110"/>
                        </a:lnTo>
                        <a:lnTo>
                          <a:pt x="2523" y="9878"/>
                        </a:lnTo>
                        <a:cubicBezTo>
                          <a:pt x="2435" y="10156"/>
                          <a:pt x="1571" y="10087"/>
                          <a:pt x="1155" y="9582"/>
                        </a:cubicBezTo>
                        <a:cubicBezTo>
                          <a:pt x="949" y="9331"/>
                          <a:pt x="790" y="8071"/>
                          <a:pt x="993" y="5051"/>
                        </a:cubicBezTo>
                        <a:lnTo>
                          <a:pt x="1264" y="2760"/>
                        </a:lnTo>
                        <a:lnTo>
                          <a:pt x="993" y="5051"/>
                        </a:lnTo>
                        <a:cubicBezTo>
                          <a:pt x="973" y="5361"/>
                          <a:pt x="494" y="5176"/>
                          <a:pt x="282" y="4489"/>
                        </a:cubicBezTo>
                        <a:cubicBezTo>
                          <a:pt x="180" y="4159"/>
                          <a:pt x="0" y="3281"/>
                          <a:pt x="195" y="2085"/>
                        </a:cubicBezTo>
                        <a:cubicBezTo>
                          <a:pt x="419" y="707"/>
                          <a:pt x="850" y="120"/>
                          <a:pt x="2191" y="38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202" name="Freeform 157">
                    <a:extLst>
                      <a:ext uri="{FF2B5EF4-FFF2-40B4-BE49-F238E27FC236}">
                        <a16:creationId xmlns:a16="http://schemas.microsoft.com/office/drawing/2014/main" id="{24CE9EE1-D395-4108-84E2-DF7260452A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1583" y="3976687"/>
                    <a:ext cx="161925" cy="161925"/>
                  </a:xfrm>
                  <a:custGeom>
                    <a:avLst/>
                    <a:gdLst/>
                    <a:ahLst/>
                    <a:cxnLst>
                      <a:cxn ang="0">
                        <a:pos x="1542" y="0"/>
                      </a:cxn>
                      <a:cxn ang="0">
                        <a:pos x="3085" y="1523"/>
                      </a:cxn>
                      <a:cxn ang="0">
                        <a:pos x="2402" y="2793"/>
                      </a:cxn>
                      <a:cxn ang="0">
                        <a:pos x="2139" y="2941"/>
                      </a:cxn>
                      <a:cxn ang="0">
                        <a:pos x="938" y="2941"/>
                      </a:cxn>
                      <a:cxn ang="0">
                        <a:pos x="675" y="2793"/>
                      </a:cxn>
                      <a:cxn ang="0">
                        <a:pos x="0" y="1523"/>
                      </a:cxn>
                      <a:cxn ang="0">
                        <a:pos x="1542" y="0"/>
                      </a:cxn>
                    </a:cxnLst>
                    <a:rect l="0" t="0" r="r" b="b"/>
                    <a:pathLst>
                      <a:path w="3085" h="3089">
                        <a:moveTo>
                          <a:pt x="1542" y="0"/>
                        </a:moveTo>
                        <a:cubicBezTo>
                          <a:pt x="2393" y="0"/>
                          <a:pt x="3085" y="679"/>
                          <a:pt x="3085" y="1523"/>
                        </a:cubicBezTo>
                        <a:cubicBezTo>
                          <a:pt x="3085" y="2054"/>
                          <a:pt x="2814" y="2523"/>
                          <a:pt x="2402" y="2793"/>
                        </a:cubicBezTo>
                        <a:cubicBezTo>
                          <a:pt x="2323" y="2854"/>
                          <a:pt x="2235" y="2898"/>
                          <a:pt x="2139" y="2941"/>
                        </a:cubicBezTo>
                        <a:cubicBezTo>
                          <a:pt x="1744" y="3089"/>
                          <a:pt x="1341" y="3089"/>
                          <a:pt x="938" y="2941"/>
                        </a:cubicBezTo>
                        <a:cubicBezTo>
                          <a:pt x="850" y="2898"/>
                          <a:pt x="762" y="2854"/>
                          <a:pt x="675" y="2793"/>
                        </a:cubicBezTo>
                        <a:cubicBezTo>
                          <a:pt x="263" y="2523"/>
                          <a:pt x="0" y="2054"/>
                          <a:pt x="0" y="1523"/>
                        </a:cubicBezTo>
                        <a:cubicBezTo>
                          <a:pt x="0" y="679"/>
                          <a:pt x="683" y="0"/>
                          <a:pt x="1542" y="0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203" name="Freeform 158">
                    <a:extLst>
                      <a:ext uri="{FF2B5EF4-FFF2-40B4-BE49-F238E27FC236}">
                        <a16:creationId xmlns:a16="http://schemas.microsoft.com/office/drawing/2014/main" id="{4F68F9EB-BDE6-4B5E-A8C5-258A8B1E52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7971" y="4102100"/>
                    <a:ext cx="161925" cy="161925"/>
                  </a:xfrm>
                  <a:custGeom>
                    <a:avLst/>
                    <a:gdLst/>
                    <a:ahLst/>
                    <a:cxnLst>
                      <a:cxn ang="0">
                        <a:pos x="1543" y="0"/>
                      </a:cxn>
                      <a:cxn ang="0">
                        <a:pos x="3086" y="1522"/>
                      </a:cxn>
                      <a:cxn ang="0">
                        <a:pos x="2402" y="2793"/>
                      </a:cxn>
                      <a:cxn ang="0">
                        <a:pos x="2139" y="2940"/>
                      </a:cxn>
                      <a:cxn ang="0">
                        <a:pos x="938" y="2940"/>
                      </a:cxn>
                      <a:cxn ang="0">
                        <a:pos x="675" y="2793"/>
                      </a:cxn>
                      <a:cxn ang="0">
                        <a:pos x="0" y="1522"/>
                      </a:cxn>
                      <a:cxn ang="0">
                        <a:pos x="1543" y="0"/>
                      </a:cxn>
                    </a:cxnLst>
                    <a:rect l="0" t="0" r="r" b="b"/>
                    <a:pathLst>
                      <a:path w="3086" h="3088">
                        <a:moveTo>
                          <a:pt x="1543" y="0"/>
                        </a:moveTo>
                        <a:cubicBezTo>
                          <a:pt x="2393" y="0"/>
                          <a:pt x="3086" y="678"/>
                          <a:pt x="3086" y="1522"/>
                        </a:cubicBezTo>
                        <a:cubicBezTo>
                          <a:pt x="3086" y="2053"/>
                          <a:pt x="2814" y="2523"/>
                          <a:pt x="2402" y="2793"/>
                        </a:cubicBezTo>
                        <a:cubicBezTo>
                          <a:pt x="2323" y="2853"/>
                          <a:pt x="2235" y="2897"/>
                          <a:pt x="2139" y="2940"/>
                        </a:cubicBezTo>
                        <a:cubicBezTo>
                          <a:pt x="1744" y="3088"/>
                          <a:pt x="1341" y="3088"/>
                          <a:pt x="938" y="2940"/>
                        </a:cubicBezTo>
                        <a:cubicBezTo>
                          <a:pt x="850" y="2897"/>
                          <a:pt x="762" y="2853"/>
                          <a:pt x="675" y="2793"/>
                        </a:cubicBezTo>
                        <a:cubicBezTo>
                          <a:pt x="263" y="2523"/>
                          <a:pt x="0" y="2053"/>
                          <a:pt x="0" y="1522"/>
                        </a:cubicBezTo>
                        <a:cubicBezTo>
                          <a:pt x="0" y="678"/>
                          <a:pt x="684" y="0"/>
                          <a:pt x="1543" y="0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4D4D4D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</p:grpSp>
            <p:grpSp>
              <p:nvGrpSpPr>
                <p:cNvPr id="191" name="Группа 131">
                  <a:extLst>
                    <a:ext uri="{FF2B5EF4-FFF2-40B4-BE49-F238E27FC236}">
                      <a16:creationId xmlns:a16="http://schemas.microsoft.com/office/drawing/2014/main" id="{F2F6FEAA-5F8C-4781-86EC-5C6E525830CF}"/>
                    </a:ext>
                  </a:extLst>
                </p:cNvPr>
                <p:cNvGrpSpPr/>
                <p:nvPr/>
              </p:nvGrpSpPr>
              <p:grpSpPr>
                <a:xfrm flipH="1">
                  <a:off x="8771987" y="1573074"/>
                  <a:ext cx="649336" cy="649050"/>
                  <a:chOff x="1673746" y="3943350"/>
                  <a:chExt cx="1028700" cy="844550"/>
                </a:xfrm>
                <a:solidFill>
                  <a:schemeClr val="bg2">
                    <a:lumMod val="85000"/>
                  </a:schemeClr>
                </a:solidFill>
              </p:grpSpPr>
              <p:sp>
                <p:nvSpPr>
                  <p:cNvPr id="192" name="Freeform 66">
                    <a:extLst>
                      <a:ext uri="{FF2B5EF4-FFF2-40B4-BE49-F238E27FC236}">
                        <a16:creationId xmlns:a16="http://schemas.microsoft.com/office/drawing/2014/main" id="{8A0E8C98-D5C7-4BA4-BAC9-D885A8CA48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83321" y="4119562"/>
                    <a:ext cx="311150" cy="547688"/>
                  </a:xfrm>
                  <a:custGeom>
                    <a:avLst/>
                    <a:gdLst/>
                    <a:ahLst/>
                    <a:cxnLst>
                      <a:cxn ang="0">
                        <a:pos x="2191" y="38"/>
                      </a:cxn>
                      <a:cxn ang="0">
                        <a:pos x="3987" y="0"/>
                      </a:cxn>
                      <a:cxn ang="0">
                        <a:pos x="5504" y="4838"/>
                      </a:cxn>
                      <a:cxn ang="0">
                        <a:pos x="4671" y="4949"/>
                      </a:cxn>
                      <a:cxn ang="0">
                        <a:pos x="4350" y="4513"/>
                      </a:cxn>
                      <a:cxn ang="0">
                        <a:pos x="4315" y="2877"/>
                      </a:cxn>
                      <a:cxn ang="0">
                        <a:pos x="4350" y="4513"/>
                      </a:cxn>
                      <a:cxn ang="0">
                        <a:pos x="4671" y="4949"/>
                      </a:cxn>
                      <a:cxn ang="0">
                        <a:pos x="4259" y="10229"/>
                      </a:cxn>
                      <a:cxn ang="0">
                        <a:pos x="2748" y="9904"/>
                      </a:cxn>
                      <a:cxn ang="0">
                        <a:pos x="2887" y="6281"/>
                      </a:cxn>
                      <a:cxn ang="0">
                        <a:pos x="2748" y="9904"/>
                      </a:cxn>
                      <a:cxn ang="0">
                        <a:pos x="899" y="9733"/>
                      </a:cxn>
                      <a:cxn ang="0">
                        <a:pos x="992" y="5050"/>
                      </a:cxn>
                      <a:cxn ang="0">
                        <a:pos x="1264" y="2760"/>
                      </a:cxn>
                      <a:cxn ang="0">
                        <a:pos x="992" y="5050"/>
                      </a:cxn>
                      <a:cxn ang="0">
                        <a:pos x="11" y="4839"/>
                      </a:cxn>
                      <a:cxn ang="0">
                        <a:pos x="195" y="2085"/>
                      </a:cxn>
                      <a:cxn ang="0">
                        <a:pos x="2191" y="38"/>
                      </a:cxn>
                    </a:cxnLst>
                    <a:rect l="0" t="0" r="r" b="b"/>
                    <a:pathLst>
                      <a:path w="5918" h="10436">
                        <a:moveTo>
                          <a:pt x="2191" y="38"/>
                        </a:moveTo>
                        <a:cubicBezTo>
                          <a:pt x="2666" y="9"/>
                          <a:pt x="3245" y="3"/>
                          <a:pt x="3987" y="0"/>
                        </a:cubicBezTo>
                        <a:cubicBezTo>
                          <a:pt x="4949" y="0"/>
                          <a:pt x="5918" y="1301"/>
                          <a:pt x="5504" y="4838"/>
                        </a:cubicBezTo>
                        <a:cubicBezTo>
                          <a:pt x="5501" y="4936"/>
                          <a:pt x="5332" y="5125"/>
                          <a:pt x="4671" y="4949"/>
                        </a:cubicBezTo>
                        <a:cubicBezTo>
                          <a:pt x="4492" y="4901"/>
                          <a:pt x="4346" y="4729"/>
                          <a:pt x="4350" y="4513"/>
                        </a:cubicBezTo>
                        <a:cubicBezTo>
                          <a:pt x="4363" y="3820"/>
                          <a:pt x="4319" y="2973"/>
                          <a:pt x="4315" y="2877"/>
                        </a:cubicBezTo>
                        <a:cubicBezTo>
                          <a:pt x="4319" y="2973"/>
                          <a:pt x="4370" y="4252"/>
                          <a:pt x="4350" y="4513"/>
                        </a:cubicBezTo>
                        <a:cubicBezTo>
                          <a:pt x="4336" y="4695"/>
                          <a:pt x="4490" y="4904"/>
                          <a:pt x="4671" y="4949"/>
                        </a:cubicBezTo>
                        <a:cubicBezTo>
                          <a:pt x="4688" y="5535"/>
                          <a:pt x="4811" y="10129"/>
                          <a:pt x="4259" y="10229"/>
                        </a:cubicBezTo>
                        <a:cubicBezTo>
                          <a:pt x="4044" y="10267"/>
                          <a:pt x="3355" y="10436"/>
                          <a:pt x="2748" y="9904"/>
                        </a:cubicBezTo>
                        <a:lnTo>
                          <a:pt x="2887" y="6281"/>
                        </a:lnTo>
                        <a:lnTo>
                          <a:pt x="2748" y="9904"/>
                        </a:lnTo>
                        <a:cubicBezTo>
                          <a:pt x="2408" y="9997"/>
                          <a:pt x="1434" y="10226"/>
                          <a:pt x="899" y="9733"/>
                        </a:cubicBezTo>
                        <a:cubicBezTo>
                          <a:pt x="660" y="9514"/>
                          <a:pt x="790" y="8071"/>
                          <a:pt x="992" y="5050"/>
                        </a:cubicBezTo>
                        <a:lnTo>
                          <a:pt x="1264" y="2760"/>
                        </a:lnTo>
                        <a:lnTo>
                          <a:pt x="992" y="5050"/>
                        </a:lnTo>
                        <a:cubicBezTo>
                          <a:pt x="931" y="5566"/>
                          <a:pt x="53" y="5254"/>
                          <a:pt x="11" y="4839"/>
                        </a:cubicBezTo>
                        <a:cubicBezTo>
                          <a:pt x="0" y="4736"/>
                          <a:pt x="0" y="3280"/>
                          <a:pt x="195" y="2085"/>
                        </a:cubicBezTo>
                        <a:cubicBezTo>
                          <a:pt x="419" y="706"/>
                          <a:pt x="849" y="119"/>
                          <a:pt x="2191" y="38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00B0F0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93" name="Freeform 67">
                    <a:extLst>
                      <a:ext uri="{FF2B5EF4-FFF2-40B4-BE49-F238E27FC236}">
                        <a16:creationId xmlns:a16="http://schemas.microsoft.com/office/drawing/2014/main" id="{B8CB9CD7-BF61-479C-A74C-70D5D67580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73746" y="4086225"/>
                    <a:ext cx="450850" cy="557213"/>
                  </a:xfrm>
                  <a:custGeom>
                    <a:avLst/>
                    <a:gdLst/>
                    <a:ahLst/>
                    <a:cxnLst>
                      <a:cxn ang="0">
                        <a:pos x="6170" y="2658"/>
                      </a:cxn>
                      <a:cxn ang="0">
                        <a:pos x="5609" y="4180"/>
                      </a:cxn>
                      <a:cxn ang="0">
                        <a:pos x="6353" y="5104"/>
                      </a:cxn>
                      <a:cxn ang="0">
                        <a:pos x="5863" y="9979"/>
                      </a:cxn>
                      <a:cxn ang="0">
                        <a:pos x="4541" y="10113"/>
                      </a:cxn>
                      <a:cxn ang="0">
                        <a:pos x="4690" y="6440"/>
                      </a:cxn>
                      <a:cxn ang="0">
                        <a:pos x="4541" y="10113"/>
                      </a:cxn>
                      <a:cxn ang="0">
                        <a:pos x="2497" y="10171"/>
                      </a:cxn>
                      <a:cxn ang="0">
                        <a:pos x="2349" y="5136"/>
                      </a:cxn>
                      <a:cxn ang="0">
                        <a:pos x="2542" y="5262"/>
                      </a:cxn>
                      <a:cxn ang="0">
                        <a:pos x="2941" y="2979"/>
                      </a:cxn>
                      <a:cxn ang="0">
                        <a:pos x="2542" y="5262"/>
                      </a:cxn>
                      <a:cxn ang="0">
                        <a:pos x="3486" y="198"/>
                      </a:cxn>
                      <a:cxn ang="0">
                        <a:pos x="5518" y="205"/>
                      </a:cxn>
                      <a:cxn ang="0">
                        <a:pos x="6764" y="4851"/>
                      </a:cxn>
                      <a:cxn ang="0">
                        <a:pos x="5609" y="4180"/>
                      </a:cxn>
                      <a:cxn ang="0">
                        <a:pos x="6170" y="2658"/>
                      </a:cxn>
                    </a:cxnLst>
                    <a:rect l="0" t="0" r="r" b="b"/>
                    <a:pathLst>
                      <a:path w="8581" h="10613">
                        <a:moveTo>
                          <a:pt x="6170" y="2658"/>
                        </a:moveTo>
                        <a:cubicBezTo>
                          <a:pt x="6255" y="3014"/>
                          <a:pt x="5704" y="3727"/>
                          <a:pt x="5609" y="4180"/>
                        </a:cubicBezTo>
                        <a:cubicBezTo>
                          <a:pt x="5466" y="4863"/>
                          <a:pt x="6156" y="5168"/>
                          <a:pt x="6353" y="5104"/>
                        </a:cubicBezTo>
                        <a:cubicBezTo>
                          <a:pt x="6338" y="5814"/>
                          <a:pt x="6381" y="9767"/>
                          <a:pt x="5863" y="9979"/>
                        </a:cubicBezTo>
                        <a:cubicBezTo>
                          <a:pt x="5332" y="10195"/>
                          <a:pt x="4541" y="10113"/>
                          <a:pt x="4541" y="10113"/>
                        </a:cubicBezTo>
                        <a:lnTo>
                          <a:pt x="4690" y="6440"/>
                        </a:lnTo>
                        <a:lnTo>
                          <a:pt x="4541" y="10113"/>
                        </a:lnTo>
                        <a:cubicBezTo>
                          <a:pt x="4541" y="10113"/>
                          <a:pt x="2679" y="10613"/>
                          <a:pt x="2497" y="10171"/>
                        </a:cubicBezTo>
                        <a:cubicBezTo>
                          <a:pt x="2230" y="9523"/>
                          <a:pt x="2205" y="6606"/>
                          <a:pt x="2349" y="5136"/>
                        </a:cubicBezTo>
                        <a:cubicBezTo>
                          <a:pt x="2402" y="5184"/>
                          <a:pt x="2449" y="5247"/>
                          <a:pt x="2542" y="5262"/>
                        </a:cubicBezTo>
                        <a:cubicBezTo>
                          <a:pt x="4047" y="5517"/>
                          <a:pt x="3235" y="3626"/>
                          <a:pt x="2941" y="2979"/>
                        </a:cubicBezTo>
                        <a:cubicBezTo>
                          <a:pt x="2941" y="2979"/>
                          <a:pt x="4263" y="5567"/>
                          <a:pt x="2542" y="5262"/>
                        </a:cubicBezTo>
                        <a:cubicBezTo>
                          <a:pt x="1988" y="5164"/>
                          <a:pt x="0" y="1317"/>
                          <a:pt x="3486" y="198"/>
                        </a:cubicBezTo>
                        <a:cubicBezTo>
                          <a:pt x="3856" y="116"/>
                          <a:pt x="4519" y="0"/>
                          <a:pt x="5518" y="205"/>
                        </a:cubicBezTo>
                        <a:cubicBezTo>
                          <a:pt x="6842" y="478"/>
                          <a:pt x="8581" y="2535"/>
                          <a:pt x="6764" y="4851"/>
                        </a:cubicBezTo>
                        <a:cubicBezTo>
                          <a:pt x="6350" y="5446"/>
                          <a:pt x="5452" y="4911"/>
                          <a:pt x="5609" y="4180"/>
                        </a:cubicBezTo>
                        <a:cubicBezTo>
                          <a:pt x="5712" y="3700"/>
                          <a:pt x="6242" y="3035"/>
                          <a:pt x="6170" y="2658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00B0F0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94" name="Freeform 68">
                    <a:extLst>
                      <a:ext uri="{FF2B5EF4-FFF2-40B4-BE49-F238E27FC236}">
                        <a16:creationId xmlns:a16="http://schemas.microsoft.com/office/drawing/2014/main" id="{345E6D7E-50BF-4A55-89C7-A480F60952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22971" y="3943350"/>
                    <a:ext cx="165100" cy="165100"/>
                  </a:xfrm>
                  <a:custGeom>
                    <a:avLst/>
                    <a:gdLst/>
                    <a:ahLst/>
                    <a:cxnLst>
                      <a:cxn ang="0">
                        <a:pos x="3128" y="1564"/>
                      </a:cxn>
                      <a:cxn ang="0">
                        <a:pos x="1564" y="3128"/>
                      </a:cxn>
                      <a:cxn ang="0">
                        <a:pos x="579" y="2778"/>
                      </a:cxn>
                      <a:cxn ang="0">
                        <a:pos x="0" y="1564"/>
                      </a:cxn>
                      <a:cxn ang="0">
                        <a:pos x="1564" y="0"/>
                      </a:cxn>
                      <a:cxn ang="0">
                        <a:pos x="3128" y="1564"/>
                      </a:cxn>
                    </a:cxnLst>
                    <a:rect l="0" t="0" r="r" b="b"/>
                    <a:pathLst>
                      <a:path w="3128" h="3128">
                        <a:moveTo>
                          <a:pt x="3128" y="1564"/>
                        </a:moveTo>
                        <a:cubicBezTo>
                          <a:pt x="3128" y="2427"/>
                          <a:pt x="2428" y="3128"/>
                          <a:pt x="1564" y="3128"/>
                        </a:cubicBezTo>
                        <a:cubicBezTo>
                          <a:pt x="1191" y="3128"/>
                          <a:pt x="848" y="2997"/>
                          <a:pt x="579" y="2778"/>
                        </a:cubicBezTo>
                        <a:cubicBezTo>
                          <a:pt x="226" y="2492"/>
                          <a:pt x="0" y="2054"/>
                          <a:pt x="0" y="1564"/>
                        </a:cubicBezTo>
                        <a:cubicBezTo>
                          <a:pt x="0" y="700"/>
                          <a:pt x="700" y="0"/>
                          <a:pt x="1564" y="0"/>
                        </a:cubicBezTo>
                        <a:cubicBezTo>
                          <a:pt x="2428" y="0"/>
                          <a:pt x="3128" y="700"/>
                          <a:pt x="3128" y="1564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00B0F0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95" name="Freeform 69">
                    <a:extLst>
                      <a:ext uri="{FF2B5EF4-FFF2-40B4-BE49-F238E27FC236}">
                        <a16:creationId xmlns:a16="http://schemas.microsoft.com/office/drawing/2014/main" id="{60D3D2CC-9A8C-4A0A-AE9F-411F7A6560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91296" y="4244975"/>
                    <a:ext cx="311150" cy="542925"/>
                  </a:xfrm>
                  <a:custGeom>
                    <a:avLst/>
                    <a:gdLst/>
                    <a:ahLst/>
                    <a:cxnLst>
                      <a:cxn ang="0">
                        <a:pos x="2191" y="38"/>
                      </a:cxn>
                      <a:cxn ang="0">
                        <a:pos x="3987" y="0"/>
                      </a:cxn>
                      <a:cxn ang="0">
                        <a:pos x="5523" y="5446"/>
                      </a:cxn>
                      <a:cxn ang="0">
                        <a:pos x="4689" y="5556"/>
                      </a:cxn>
                      <a:cxn ang="0">
                        <a:pos x="4369" y="5120"/>
                      </a:cxn>
                      <a:cxn ang="0">
                        <a:pos x="4316" y="2877"/>
                      </a:cxn>
                      <a:cxn ang="0">
                        <a:pos x="4369" y="5120"/>
                      </a:cxn>
                      <a:cxn ang="0">
                        <a:pos x="4689" y="5556"/>
                      </a:cxn>
                      <a:cxn ang="0">
                        <a:pos x="4418" y="10176"/>
                      </a:cxn>
                      <a:cxn ang="0">
                        <a:pos x="2523" y="9878"/>
                      </a:cxn>
                      <a:cxn ang="0">
                        <a:pos x="2583" y="6110"/>
                      </a:cxn>
                      <a:cxn ang="0">
                        <a:pos x="2523" y="9878"/>
                      </a:cxn>
                      <a:cxn ang="0">
                        <a:pos x="1155" y="9582"/>
                      </a:cxn>
                      <a:cxn ang="0">
                        <a:pos x="993" y="5051"/>
                      </a:cxn>
                      <a:cxn ang="0">
                        <a:pos x="1264" y="2760"/>
                      </a:cxn>
                      <a:cxn ang="0">
                        <a:pos x="993" y="5051"/>
                      </a:cxn>
                      <a:cxn ang="0">
                        <a:pos x="282" y="4489"/>
                      </a:cxn>
                      <a:cxn ang="0">
                        <a:pos x="195" y="2085"/>
                      </a:cxn>
                      <a:cxn ang="0">
                        <a:pos x="2191" y="38"/>
                      </a:cxn>
                    </a:cxnLst>
                    <a:rect l="0" t="0" r="r" b="b"/>
                    <a:pathLst>
                      <a:path w="5937" h="10358">
                        <a:moveTo>
                          <a:pt x="2191" y="38"/>
                        </a:moveTo>
                        <a:cubicBezTo>
                          <a:pt x="2666" y="10"/>
                          <a:pt x="3245" y="3"/>
                          <a:pt x="3987" y="0"/>
                        </a:cubicBezTo>
                        <a:cubicBezTo>
                          <a:pt x="4949" y="1"/>
                          <a:pt x="5937" y="1909"/>
                          <a:pt x="5523" y="5446"/>
                        </a:cubicBezTo>
                        <a:cubicBezTo>
                          <a:pt x="5520" y="5543"/>
                          <a:pt x="5350" y="5733"/>
                          <a:pt x="4689" y="5556"/>
                        </a:cubicBezTo>
                        <a:cubicBezTo>
                          <a:pt x="4511" y="5509"/>
                          <a:pt x="4365" y="5336"/>
                          <a:pt x="4369" y="5120"/>
                        </a:cubicBezTo>
                        <a:cubicBezTo>
                          <a:pt x="4382" y="4427"/>
                          <a:pt x="4319" y="2973"/>
                          <a:pt x="4316" y="2877"/>
                        </a:cubicBezTo>
                        <a:cubicBezTo>
                          <a:pt x="4319" y="2973"/>
                          <a:pt x="4389" y="4859"/>
                          <a:pt x="4369" y="5120"/>
                        </a:cubicBezTo>
                        <a:cubicBezTo>
                          <a:pt x="4355" y="5302"/>
                          <a:pt x="4509" y="5512"/>
                          <a:pt x="4689" y="5556"/>
                        </a:cubicBezTo>
                        <a:cubicBezTo>
                          <a:pt x="4707" y="6143"/>
                          <a:pt x="4838" y="9836"/>
                          <a:pt x="4418" y="10176"/>
                        </a:cubicBezTo>
                        <a:cubicBezTo>
                          <a:pt x="4199" y="10354"/>
                          <a:pt x="2956" y="10358"/>
                          <a:pt x="2523" y="9878"/>
                        </a:cubicBezTo>
                        <a:lnTo>
                          <a:pt x="2583" y="6110"/>
                        </a:lnTo>
                        <a:lnTo>
                          <a:pt x="2523" y="9878"/>
                        </a:lnTo>
                        <a:cubicBezTo>
                          <a:pt x="2435" y="10156"/>
                          <a:pt x="1571" y="10087"/>
                          <a:pt x="1155" y="9582"/>
                        </a:cubicBezTo>
                        <a:cubicBezTo>
                          <a:pt x="949" y="9331"/>
                          <a:pt x="790" y="8071"/>
                          <a:pt x="993" y="5051"/>
                        </a:cubicBezTo>
                        <a:lnTo>
                          <a:pt x="1264" y="2760"/>
                        </a:lnTo>
                        <a:lnTo>
                          <a:pt x="993" y="5051"/>
                        </a:lnTo>
                        <a:cubicBezTo>
                          <a:pt x="973" y="5361"/>
                          <a:pt x="494" y="5176"/>
                          <a:pt x="282" y="4489"/>
                        </a:cubicBezTo>
                        <a:cubicBezTo>
                          <a:pt x="180" y="4159"/>
                          <a:pt x="0" y="3281"/>
                          <a:pt x="195" y="2085"/>
                        </a:cubicBezTo>
                        <a:cubicBezTo>
                          <a:pt x="419" y="707"/>
                          <a:pt x="850" y="120"/>
                          <a:pt x="2191" y="38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00B0F0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96" name="Freeform 157">
                    <a:extLst>
                      <a:ext uri="{FF2B5EF4-FFF2-40B4-BE49-F238E27FC236}">
                        <a16:creationId xmlns:a16="http://schemas.microsoft.com/office/drawing/2014/main" id="{1C154F9A-FCD9-48C6-A67A-D8E48C6BF7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1580" y="3976700"/>
                    <a:ext cx="161927" cy="161925"/>
                  </a:xfrm>
                  <a:custGeom>
                    <a:avLst/>
                    <a:gdLst/>
                    <a:ahLst/>
                    <a:cxnLst>
                      <a:cxn ang="0">
                        <a:pos x="1542" y="0"/>
                      </a:cxn>
                      <a:cxn ang="0">
                        <a:pos x="3085" y="1523"/>
                      </a:cxn>
                      <a:cxn ang="0">
                        <a:pos x="2402" y="2793"/>
                      </a:cxn>
                      <a:cxn ang="0">
                        <a:pos x="2139" y="2941"/>
                      </a:cxn>
                      <a:cxn ang="0">
                        <a:pos x="938" y="2941"/>
                      </a:cxn>
                      <a:cxn ang="0">
                        <a:pos x="675" y="2793"/>
                      </a:cxn>
                      <a:cxn ang="0">
                        <a:pos x="0" y="1523"/>
                      </a:cxn>
                      <a:cxn ang="0">
                        <a:pos x="1542" y="0"/>
                      </a:cxn>
                    </a:cxnLst>
                    <a:rect l="0" t="0" r="r" b="b"/>
                    <a:pathLst>
                      <a:path w="3085" h="3089">
                        <a:moveTo>
                          <a:pt x="1542" y="0"/>
                        </a:moveTo>
                        <a:cubicBezTo>
                          <a:pt x="2393" y="0"/>
                          <a:pt x="3085" y="679"/>
                          <a:pt x="3085" y="1523"/>
                        </a:cubicBezTo>
                        <a:cubicBezTo>
                          <a:pt x="3085" y="2054"/>
                          <a:pt x="2814" y="2523"/>
                          <a:pt x="2402" y="2793"/>
                        </a:cubicBezTo>
                        <a:cubicBezTo>
                          <a:pt x="2323" y="2854"/>
                          <a:pt x="2235" y="2898"/>
                          <a:pt x="2139" y="2941"/>
                        </a:cubicBezTo>
                        <a:cubicBezTo>
                          <a:pt x="1744" y="3089"/>
                          <a:pt x="1341" y="3089"/>
                          <a:pt x="938" y="2941"/>
                        </a:cubicBezTo>
                        <a:cubicBezTo>
                          <a:pt x="850" y="2898"/>
                          <a:pt x="762" y="2854"/>
                          <a:pt x="675" y="2793"/>
                        </a:cubicBezTo>
                        <a:cubicBezTo>
                          <a:pt x="263" y="2523"/>
                          <a:pt x="0" y="2054"/>
                          <a:pt x="0" y="1523"/>
                        </a:cubicBezTo>
                        <a:cubicBezTo>
                          <a:pt x="0" y="679"/>
                          <a:pt x="683" y="0"/>
                          <a:pt x="1542" y="0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00B0F0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  <p:sp>
                <p:nvSpPr>
                  <p:cNvPr id="197" name="Freeform 158">
                    <a:extLst>
                      <a:ext uri="{FF2B5EF4-FFF2-40B4-BE49-F238E27FC236}">
                        <a16:creationId xmlns:a16="http://schemas.microsoft.com/office/drawing/2014/main" id="{46554E79-749B-4FDA-9BF1-06DA3D53CD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7971" y="4102100"/>
                    <a:ext cx="161925" cy="161925"/>
                  </a:xfrm>
                  <a:custGeom>
                    <a:avLst/>
                    <a:gdLst/>
                    <a:ahLst/>
                    <a:cxnLst>
                      <a:cxn ang="0">
                        <a:pos x="1543" y="0"/>
                      </a:cxn>
                      <a:cxn ang="0">
                        <a:pos x="3086" y="1522"/>
                      </a:cxn>
                      <a:cxn ang="0">
                        <a:pos x="2402" y="2793"/>
                      </a:cxn>
                      <a:cxn ang="0">
                        <a:pos x="2139" y="2940"/>
                      </a:cxn>
                      <a:cxn ang="0">
                        <a:pos x="938" y="2940"/>
                      </a:cxn>
                      <a:cxn ang="0">
                        <a:pos x="675" y="2793"/>
                      </a:cxn>
                      <a:cxn ang="0">
                        <a:pos x="0" y="1522"/>
                      </a:cxn>
                      <a:cxn ang="0">
                        <a:pos x="1543" y="0"/>
                      </a:cxn>
                    </a:cxnLst>
                    <a:rect l="0" t="0" r="r" b="b"/>
                    <a:pathLst>
                      <a:path w="3086" h="3088">
                        <a:moveTo>
                          <a:pt x="1543" y="0"/>
                        </a:moveTo>
                        <a:cubicBezTo>
                          <a:pt x="2393" y="0"/>
                          <a:pt x="3086" y="678"/>
                          <a:pt x="3086" y="1522"/>
                        </a:cubicBezTo>
                        <a:cubicBezTo>
                          <a:pt x="3086" y="2053"/>
                          <a:pt x="2814" y="2523"/>
                          <a:pt x="2402" y="2793"/>
                        </a:cubicBezTo>
                        <a:cubicBezTo>
                          <a:pt x="2323" y="2853"/>
                          <a:pt x="2235" y="2897"/>
                          <a:pt x="2139" y="2940"/>
                        </a:cubicBezTo>
                        <a:cubicBezTo>
                          <a:pt x="1744" y="3088"/>
                          <a:pt x="1341" y="3088"/>
                          <a:pt x="938" y="2940"/>
                        </a:cubicBezTo>
                        <a:cubicBezTo>
                          <a:pt x="850" y="2897"/>
                          <a:pt x="762" y="2853"/>
                          <a:pt x="675" y="2793"/>
                        </a:cubicBezTo>
                        <a:cubicBezTo>
                          <a:pt x="263" y="2523"/>
                          <a:pt x="0" y="2053"/>
                          <a:pt x="0" y="1522"/>
                        </a:cubicBezTo>
                        <a:cubicBezTo>
                          <a:pt x="0" y="678"/>
                          <a:pt x="684" y="0"/>
                          <a:pt x="1543" y="0"/>
                        </a:cubicBezTo>
                        <a:close/>
                      </a:path>
                    </a:pathLst>
                  </a:custGeom>
                  <a:grpFill/>
                  <a:ln w="9525" cap="rnd">
                    <a:solidFill>
                      <a:srgbClr val="00B0F0"/>
                    </a:soli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56684" tIns="28342" rIns="56684" bIns="28342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868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F343C"/>
                      </a:solidFill>
                      <a:effectLst/>
                      <a:uLnTx/>
                      <a:uFillTx/>
                      <a:latin typeface="Tahoma"/>
                    </a:endParaRPr>
                  </a:p>
                </p:txBody>
              </p:sp>
            </p:grpSp>
          </p:grpSp>
        </p:grpSp>
        <p:sp>
          <p:nvSpPr>
            <p:cNvPr id="204" name="Прямоугольник 203">
              <a:extLst>
                <a:ext uri="{FF2B5EF4-FFF2-40B4-BE49-F238E27FC236}">
                  <a16:creationId xmlns:a16="http://schemas.microsoft.com/office/drawing/2014/main" id="{F46E59DB-FE87-419F-BBFD-3BE6440D8E88}"/>
                </a:ext>
              </a:extLst>
            </p:cNvPr>
            <p:cNvSpPr/>
            <p:nvPr/>
          </p:nvSpPr>
          <p:spPr>
            <a:xfrm>
              <a:off x="3206082" y="4309986"/>
              <a:ext cx="1001866" cy="43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Практика 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/>
              </a:r>
              <a:b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</a:b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«ЧЕСТНЫЙ ДИАЛОГ»</a:t>
              </a:r>
            </a:p>
          </p:txBody>
        </p:sp>
        <p:sp>
          <p:nvSpPr>
            <p:cNvPr id="205" name="Прямоугольник 204">
              <a:extLst>
                <a:ext uri="{FF2B5EF4-FFF2-40B4-BE49-F238E27FC236}">
                  <a16:creationId xmlns:a16="http://schemas.microsoft.com/office/drawing/2014/main" id="{BE76842D-32E1-42E7-8400-15820EF28F9F}"/>
                </a:ext>
              </a:extLst>
            </p:cNvPr>
            <p:cNvSpPr/>
            <p:nvPr/>
          </p:nvSpPr>
          <p:spPr>
            <a:xfrm>
              <a:off x="4079900" y="4286728"/>
              <a:ext cx="1001866" cy="43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Практика 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/>
              </a:r>
              <a:b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</a:b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«ПРЯМОЙ РАЗГОВОР»</a:t>
              </a:r>
            </a:p>
          </p:txBody>
        </p:sp>
        <p:sp>
          <p:nvSpPr>
            <p:cNvPr id="206" name="Прямоугольник 205">
              <a:extLst>
                <a:ext uri="{FF2B5EF4-FFF2-40B4-BE49-F238E27FC236}">
                  <a16:creationId xmlns:a16="http://schemas.microsoft.com/office/drawing/2014/main" id="{82283A7A-DA5A-4A1C-8E21-889714C08573}"/>
                </a:ext>
              </a:extLst>
            </p:cNvPr>
            <p:cNvSpPr/>
            <p:nvPr/>
          </p:nvSpPr>
          <p:spPr>
            <a:xfrm>
              <a:off x="4916198" y="4286728"/>
              <a:ext cx="1001866" cy="325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Практика </a:t>
              </a: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/>
              </a:r>
              <a:b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</a:br>
              <a:r>
                <a:rPr kumimoji="0" lang="ru-RU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«ОДНА КОМАНДА»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1F1A0BA-4B1C-4D79-8D08-1833A72D5FCC}"/>
                </a:ext>
              </a:extLst>
            </p:cNvPr>
            <p:cNvSpPr txBox="1"/>
            <p:nvPr/>
          </p:nvSpPr>
          <p:spPr>
            <a:xfrm>
              <a:off x="3176157" y="2170929"/>
              <a:ext cx="2312020" cy="231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1491" tIns="31491" rIns="31491" bIns="31491" numCol="1" spcCol="38100" rtlCol="0" anchor="ctr">
              <a:spAutoFit/>
            </a:bodyPr>
            <a:lstStyle/>
            <a:p>
              <a:pPr marL="0" marR="0" lvl="0" indent="0" algn="l" defTabSz="51172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6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Фаза действия </a:t>
              </a:r>
            </a:p>
          </p:txBody>
        </p:sp>
      </p:grpSp>
      <p:graphicFrame>
        <p:nvGraphicFramePr>
          <p:cNvPr id="208" name="Таблица 207"/>
          <p:cNvGraphicFramePr>
            <a:graphicFrameLocks noGrp="1"/>
          </p:cNvGraphicFramePr>
          <p:nvPr>
            <p:extLst/>
          </p:nvPr>
        </p:nvGraphicFramePr>
        <p:xfrm>
          <a:off x="5182190" y="1901017"/>
          <a:ext cx="2277280" cy="1624824"/>
        </p:xfrm>
        <a:graphic>
          <a:graphicData uri="http://schemas.openxmlformats.org/drawingml/2006/table">
            <a:tbl>
              <a:tblPr/>
              <a:tblGrid>
                <a:gridCol w="1195420">
                  <a:extLst>
                    <a:ext uri="{9D8B030D-6E8A-4147-A177-3AD203B41FA5}">
                      <a16:colId xmlns:a16="http://schemas.microsoft.com/office/drawing/2014/main" val="3521168720"/>
                    </a:ext>
                  </a:extLst>
                </a:gridCol>
                <a:gridCol w="1081860">
                  <a:extLst>
                    <a:ext uri="{9D8B030D-6E8A-4147-A177-3AD203B41FA5}">
                      <a16:colId xmlns:a16="http://schemas.microsoft.com/office/drawing/2014/main" val="1182495507"/>
                    </a:ext>
                  </a:extLst>
                </a:gridCol>
              </a:tblGrid>
              <a:tr h="180551"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КАК НЕ НАДО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3E3E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КАК НАДО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C2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05603"/>
                  </a:ext>
                </a:extLst>
              </a:tr>
              <a:tr h="256130"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Игнорировать проблему ввиду ее несущественности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Реагировать и объяснять свои действия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204734"/>
                  </a:ext>
                </a:extLst>
              </a:tr>
              <a:tr h="180551"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Видеть проблему в сотруднике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Видеть проблему в системе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30769"/>
                  </a:ext>
                </a:extLst>
              </a:tr>
              <a:tr h="331709"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Наказывать по всей строгости самого сотрудника и/или его окружение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Наказывать адекватно и только за умышленные нарушения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166110"/>
                  </a:ext>
                </a:extLst>
              </a:tr>
              <a:tr h="331709"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Реагировать формально, неадекватно и несоразмерно проблеме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Принимать необходимые и достаточные меры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463387"/>
                  </a:ext>
                </a:extLst>
              </a:tr>
              <a:tr h="337964"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Вешать на сотрудника ярлык («стукач») и создавать ему соответствующую репутацию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Публично признавать заслуги сотрудника</a:t>
                      </a:r>
                      <a:endParaRPr lang="ru-RU" sz="700" dirty="0">
                        <a:effectLst/>
                      </a:endParaRPr>
                    </a:p>
                  </a:txBody>
                  <a:tcPr marL="52486" marR="52486" marT="52486" marB="52486">
                    <a:lnL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7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05550"/>
                  </a:ext>
                </a:extLst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471116" y="2431613"/>
            <a:ext cx="1657702" cy="1031398"/>
            <a:chOff x="671881" y="4003518"/>
            <a:chExt cx="2674113" cy="1663793"/>
          </a:xfrm>
        </p:grpSpPr>
        <p:grpSp>
          <p:nvGrpSpPr>
            <p:cNvPr id="211" name="Группа 210"/>
            <p:cNvGrpSpPr/>
            <p:nvPr/>
          </p:nvGrpSpPr>
          <p:grpSpPr>
            <a:xfrm>
              <a:off x="1392964" y="4003518"/>
              <a:ext cx="929977" cy="1650399"/>
              <a:chOff x="7292492" y="1637693"/>
              <a:chExt cx="1419560" cy="2335094"/>
            </a:xfrm>
          </p:grpSpPr>
          <p:sp>
            <p:nvSpPr>
              <p:cNvPr id="253" name="Полилиния: фигура 125">
                <a:extLst>
                  <a:ext uri="{FF2B5EF4-FFF2-40B4-BE49-F238E27FC236}">
                    <a16:creationId xmlns:a16="http://schemas.microsoft.com/office/drawing/2014/main" id="{62FB788A-BF99-4FC7-ADB8-0EC4FB41FD0C}"/>
                  </a:ext>
                </a:extLst>
              </p:cNvPr>
              <p:cNvSpPr/>
              <p:nvPr/>
            </p:nvSpPr>
            <p:spPr>
              <a:xfrm>
                <a:off x="7955807" y="1637693"/>
                <a:ext cx="145831" cy="2005185"/>
              </a:xfrm>
              <a:custGeom>
                <a:avLst/>
                <a:gdLst>
                  <a:gd name="connsiteX0" fmla="*/ 7144 w 38100"/>
                  <a:gd name="connsiteY0" fmla="*/ 7144 h 523875"/>
                  <a:gd name="connsiteX1" fmla="*/ 32947 w 38100"/>
                  <a:gd name="connsiteY1" fmla="*/ 7144 h 523875"/>
                  <a:gd name="connsiteX2" fmla="*/ 32947 w 38100"/>
                  <a:gd name="connsiteY2" fmla="*/ 525618 h 523875"/>
                  <a:gd name="connsiteX3" fmla="*/ 7144 w 38100"/>
                  <a:gd name="connsiteY3" fmla="*/ 525618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523875">
                    <a:moveTo>
                      <a:pt x="7144" y="7144"/>
                    </a:moveTo>
                    <a:lnTo>
                      <a:pt x="32947" y="7144"/>
                    </a:lnTo>
                    <a:lnTo>
                      <a:pt x="32947" y="525618"/>
                    </a:lnTo>
                    <a:lnTo>
                      <a:pt x="7144" y="525618"/>
                    </a:lnTo>
                    <a:close/>
                  </a:path>
                </a:pathLst>
              </a:custGeom>
              <a:solidFill>
                <a:srgbClr val="5859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54" name="Полилиния: фигура 126">
                <a:extLst>
                  <a:ext uri="{FF2B5EF4-FFF2-40B4-BE49-F238E27FC236}">
                    <a16:creationId xmlns:a16="http://schemas.microsoft.com/office/drawing/2014/main" id="{52F16437-1896-4CE8-9CCB-14CF164D8C6C}"/>
                  </a:ext>
                </a:extLst>
              </p:cNvPr>
              <p:cNvSpPr/>
              <p:nvPr/>
            </p:nvSpPr>
            <p:spPr>
              <a:xfrm>
                <a:off x="7348019" y="2403493"/>
                <a:ext cx="401036" cy="1567690"/>
              </a:xfrm>
              <a:custGeom>
                <a:avLst/>
                <a:gdLst>
                  <a:gd name="connsiteX0" fmla="*/ 76600 w 104775"/>
                  <a:gd name="connsiteY0" fmla="*/ 7144 h 409575"/>
                  <a:gd name="connsiteX1" fmla="*/ 7144 w 104775"/>
                  <a:gd name="connsiteY1" fmla="*/ 406737 h 409575"/>
                  <a:gd name="connsiteX2" fmla="*/ 32747 w 104775"/>
                  <a:gd name="connsiteY2" fmla="*/ 409070 h 409575"/>
                  <a:gd name="connsiteX3" fmla="*/ 102194 w 104775"/>
                  <a:gd name="connsiteY3" fmla="*/ 9477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75" h="409575">
                    <a:moveTo>
                      <a:pt x="76600" y="7144"/>
                    </a:moveTo>
                    <a:lnTo>
                      <a:pt x="7144" y="406737"/>
                    </a:lnTo>
                    <a:lnTo>
                      <a:pt x="32747" y="409070"/>
                    </a:lnTo>
                    <a:lnTo>
                      <a:pt x="102194" y="9477"/>
                    </a:lnTo>
                    <a:close/>
                  </a:path>
                </a:pathLst>
              </a:custGeom>
              <a:solidFill>
                <a:srgbClr val="5859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55" name="Полилиния: фигура 127">
                <a:extLst>
                  <a:ext uri="{FF2B5EF4-FFF2-40B4-BE49-F238E27FC236}">
                    <a16:creationId xmlns:a16="http://schemas.microsoft.com/office/drawing/2014/main" id="{DA27FAD3-23DD-4593-B1AB-59A7202BADBF}"/>
                  </a:ext>
                </a:extLst>
              </p:cNvPr>
              <p:cNvSpPr/>
              <p:nvPr/>
            </p:nvSpPr>
            <p:spPr>
              <a:xfrm>
                <a:off x="8274558" y="2405097"/>
                <a:ext cx="437494" cy="1567690"/>
              </a:xfrm>
              <a:custGeom>
                <a:avLst/>
                <a:gdLst>
                  <a:gd name="connsiteX0" fmla="*/ 7144 w 114300"/>
                  <a:gd name="connsiteY0" fmla="*/ 9896 h 409575"/>
                  <a:gd name="connsiteX1" fmla="*/ 89192 w 114300"/>
                  <a:gd name="connsiteY1" fmla="*/ 408232 h 409575"/>
                  <a:gd name="connsiteX2" fmla="*/ 114719 w 114300"/>
                  <a:gd name="connsiteY2" fmla="*/ 405479 h 409575"/>
                  <a:gd name="connsiteX3" fmla="*/ 32661 w 114300"/>
                  <a:gd name="connsiteY3" fmla="*/ 7144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00" h="409575">
                    <a:moveTo>
                      <a:pt x="7144" y="9896"/>
                    </a:moveTo>
                    <a:lnTo>
                      <a:pt x="89192" y="408232"/>
                    </a:lnTo>
                    <a:lnTo>
                      <a:pt x="114719" y="405479"/>
                    </a:lnTo>
                    <a:lnTo>
                      <a:pt x="32661" y="7144"/>
                    </a:lnTo>
                    <a:close/>
                  </a:path>
                </a:pathLst>
              </a:custGeom>
              <a:solidFill>
                <a:srgbClr val="5859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56" name="Полилиния: фигура 128">
                <a:extLst>
                  <a:ext uri="{FF2B5EF4-FFF2-40B4-BE49-F238E27FC236}">
                    <a16:creationId xmlns:a16="http://schemas.microsoft.com/office/drawing/2014/main" id="{F09E7B50-2FC7-4940-B62C-3683122A5290}"/>
                  </a:ext>
                </a:extLst>
              </p:cNvPr>
              <p:cNvSpPr/>
              <p:nvPr/>
            </p:nvSpPr>
            <p:spPr>
              <a:xfrm>
                <a:off x="7326252" y="1725192"/>
                <a:ext cx="1312483" cy="1203111"/>
              </a:xfrm>
              <a:custGeom>
                <a:avLst/>
                <a:gdLst>
                  <a:gd name="connsiteX0" fmla="*/ 7144 w 342900"/>
                  <a:gd name="connsiteY0" fmla="*/ 7144 h 314325"/>
                  <a:gd name="connsiteX1" fmla="*/ 344376 w 342900"/>
                  <a:gd name="connsiteY1" fmla="*/ 7144 h 314325"/>
                  <a:gd name="connsiteX2" fmla="*/ 344376 w 342900"/>
                  <a:gd name="connsiteY2" fmla="*/ 314373 h 314325"/>
                  <a:gd name="connsiteX3" fmla="*/ 7144 w 342900"/>
                  <a:gd name="connsiteY3" fmla="*/ 314373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900" h="314325">
                    <a:moveTo>
                      <a:pt x="7144" y="7144"/>
                    </a:moveTo>
                    <a:lnTo>
                      <a:pt x="344376" y="7144"/>
                    </a:lnTo>
                    <a:lnTo>
                      <a:pt x="344376" y="314373"/>
                    </a:lnTo>
                    <a:lnTo>
                      <a:pt x="7144" y="314373"/>
                    </a:lnTo>
                    <a:close/>
                  </a:path>
                </a:pathLst>
              </a:custGeom>
              <a:solidFill>
                <a:srgbClr val="93959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57" name="Полилиния: фигура 129">
                <a:extLst>
                  <a:ext uri="{FF2B5EF4-FFF2-40B4-BE49-F238E27FC236}">
                    <a16:creationId xmlns:a16="http://schemas.microsoft.com/office/drawing/2014/main" id="{09BF11B7-BF63-4A33-BCFC-F03B1B8E24A9}"/>
                  </a:ext>
                </a:extLst>
              </p:cNvPr>
              <p:cNvSpPr/>
              <p:nvPr/>
            </p:nvSpPr>
            <p:spPr>
              <a:xfrm>
                <a:off x="7431396" y="1768796"/>
                <a:ext cx="1130194" cy="1057279"/>
              </a:xfrm>
              <a:custGeom>
                <a:avLst/>
                <a:gdLst>
                  <a:gd name="connsiteX0" fmla="*/ 7144 w 295275"/>
                  <a:gd name="connsiteY0" fmla="*/ 7144 h 276225"/>
                  <a:gd name="connsiteX1" fmla="*/ 289446 w 295275"/>
                  <a:gd name="connsiteY1" fmla="*/ 7144 h 276225"/>
                  <a:gd name="connsiteX2" fmla="*/ 289446 w 295275"/>
                  <a:gd name="connsiteY2" fmla="*/ 277959 h 276225"/>
                  <a:gd name="connsiteX3" fmla="*/ 7144 w 295275"/>
                  <a:gd name="connsiteY3" fmla="*/ 277959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275" h="276225">
                    <a:moveTo>
                      <a:pt x="7144" y="7144"/>
                    </a:moveTo>
                    <a:lnTo>
                      <a:pt x="289446" y="7144"/>
                    </a:lnTo>
                    <a:lnTo>
                      <a:pt x="289446" y="277959"/>
                    </a:lnTo>
                    <a:lnTo>
                      <a:pt x="7144" y="27795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58" name="Полилиния: фигура 130">
                <a:extLst>
                  <a:ext uri="{FF2B5EF4-FFF2-40B4-BE49-F238E27FC236}">
                    <a16:creationId xmlns:a16="http://schemas.microsoft.com/office/drawing/2014/main" id="{C1803077-FDD9-4229-B4B1-30EA5855A253}"/>
                  </a:ext>
                </a:extLst>
              </p:cNvPr>
              <p:cNvSpPr/>
              <p:nvPr/>
            </p:nvSpPr>
            <p:spPr>
              <a:xfrm>
                <a:off x="7292492" y="2843977"/>
                <a:ext cx="1385399" cy="109374"/>
              </a:xfrm>
              <a:custGeom>
                <a:avLst/>
                <a:gdLst>
                  <a:gd name="connsiteX0" fmla="*/ 7144 w 361950"/>
                  <a:gd name="connsiteY0" fmla="*/ 7144 h 28575"/>
                  <a:gd name="connsiteX1" fmla="*/ 362931 w 361950"/>
                  <a:gd name="connsiteY1" fmla="*/ 7144 h 28575"/>
                  <a:gd name="connsiteX2" fmla="*/ 362931 w 361950"/>
                  <a:gd name="connsiteY2" fmla="*/ 25184 h 28575"/>
                  <a:gd name="connsiteX3" fmla="*/ 7144 w 361950"/>
                  <a:gd name="connsiteY3" fmla="*/ 2518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28575">
                    <a:moveTo>
                      <a:pt x="7144" y="7144"/>
                    </a:moveTo>
                    <a:lnTo>
                      <a:pt x="362931" y="7144"/>
                    </a:lnTo>
                    <a:lnTo>
                      <a:pt x="362931" y="25184"/>
                    </a:lnTo>
                    <a:lnTo>
                      <a:pt x="7144" y="25184"/>
                    </a:lnTo>
                    <a:close/>
                  </a:path>
                </a:pathLst>
              </a:custGeom>
              <a:solidFill>
                <a:srgbClr val="5859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59" name="Полилиния: фигура 131">
                <a:extLst>
                  <a:ext uri="{FF2B5EF4-FFF2-40B4-BE49-F238E27FC236}">
                    <a16:creationId xmlns:a16="http://schemas.microsoft.com/office/drawing/2014/main" id="{1DDD9149-E9F7-4300-A438-A25154B8F5CC}"/>
                  </a:ext>
                </a:extLst>
              </p:cNvPr>
              <p:cNvSpPr/>
              <p:nvPr/>
            </p:nvSpPr>
            <p:spPr>
              <a:xfrm>
                <a:off x="7912348" y="1718448"/>
                <a:ext cx="218747" cy="109374"/>
              </a:xfrm>
              <a:custGeom>
                <a:avLst/>
                <a:gdLst>
                  <a:gd name="connsiteX0" fmla="*/ 7144 w 57150"/>
                  <a:gd name="connsiteY0" fmla="*/ 7144 h 28575"/>
                  <a:gd name="connsiteX1" fmla="*/ 56531 w 57150"/>
                  <a:gd name="connsiteY1" fmla="*/ 7144 h 28575"/>
                  <a:gd name="connsiteX2" fmla="*/ 56531 w 57150"/>
                  <a:gd name="connsiteY2" fmla="*/ 25470 h 28575"/>
                  <a:gd name="connsiteX3" fmla="*/ 7144 w 57150"/>
                  <a:gd name="connsiteY3" fmla="*/ 2547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28575">
                    <a:moveTo>
                      <a:pt x="7144" y="7144"/>
                    </a:moveTo>
                    <a:lnTo>
                      <a:pt x="56531" y="7144"/>
                    </a:lnTo>
                    <a:lnTo>
                      <a:pt x="56531" y="25470"/>
                    </a:lnTo>
                    <a:lnTo>
                      <a:pt x="7144" y="25470"/>
                    </a:lnTo>
                    <a:close/>
                  </a:path>
                </a:pathLst>
              </a:custGeom>
              <a:solidFill>
                <a:srgbClr val="5859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grpSp>
            <p:nvGrpSpPr>
              <p:cNvPr id="260" name="Группа 259"/>
              <p:cNvGrpSpPr/>
              <p:nvPr/>
            </p:nvGrpSpPr>
            <p:grpSpPr>
              <a:xfrm>
                <a:off x="7637045" y="1908539"/>
                <a:ext cx="718897" cy="864000"/>
                <a:chOff x="7644529" y="1907209"/>
                <a:chExt cx="718897" cy="864000"/>
              </a:xfrm>
            </p:grpSpPr>
            <p:cxnSp>
              <p:nvCxnSpPr>
                <p:cNvPr id="265" name="Прямая соединительная линия 264"/>
                <p:cNvCxnSpPr/>
                <p:nvPr/>
              </p:nvCxnSpPr>
              <p:spPr>
                <a:xfrm rot="5400000">
                  <a:off x="7212529" y="2339209"/>
                  <a:ext cx="86400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Прямая соединительная линия 265"/>
                <p:cNvCxnSpPr/>
                <p:nvPr/>
              </p:nvCxnSpPr>
              <p:spPr>
                <a:xfrm rot="5400000">
                  <a:off x="7452161" y="2339209"/>
                  <a:ext cx="86400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Прямая соединительная линия 266"/>
                <p:cNvCxnSpPr/>
                <p:nvPr/>
              </p:nvCxnSpPr>
              <p:spPr>
                <a:xfrm rot="5400000">
                  <a:off x="7691793" y="2339209"/>
                  <a:ext cx="86400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Прямая соединительная линия 267"/>
                <p:cNvCxnSpPr/>
                <p:nvPr/>
              </p:nvCxnSpPr>
              <p:spPr>
                <a:xfrm rot="5400000">
                  <a:off x="7931426" y="2339209"/>
                  <a:ext cx="86400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1" name="Дуга 322"/>
              <p:cNvSpPr/>
              <p:nvPr/>
            </p:nvSpPr>
            <p:spPr>
              <a:xfrm>
                <a:off x="7523152" y="1948552"/>
                <a:ext cx="942131" cy="665188"/>
              </a:xfrm>
              <a:custGeom>
                <a:avLst/>
                <a:gdLst>
                  <a:gd name="connsiteX0" fmla="*/ 144513 w 289026"/>
                  <a:gd name="connsiteY0" fmla="*/ 0 h 298329"/>
                  <a:gd name="connsiteX1" fmla="*/ 289026 w 289026"/>
                  <a:gd name="connsiteY1" fmla="*/ 149165 h 298329"/>
                  <a:gd name="connsiteX2" fmla="*/ 144513 w 289026"/>
                  <a:gd name="connsiteY2" fmla="*/ 149165 h 298329"/>
                  <a:gd name="connsiteX3" fmla="*/ 144513 w 289026"/>
                  <a:gd name="connsiteY3" fmla="*/ 0 h 298329"/>
                  <a:gd name="connsiteX0" fmla="*/ 144513 w 289026"/>
                  <a:gd name="connsiteY0" fmla="*/ 0 h 298329"/>
                  <a:gd name="connsiteX1" fmla="*/ 289026 w 289026"/>
                  <a:gd name="connsiteY1" fmla="*/ 149165 h 298329"/>
                  <a:gd name="connsiteX0" fmla="*/ 0 w 144513"/>
                  <a:gd name="connsiteY0" fmla="*/ 0 h 149165"/>
                  <a:gd name="connsiteX1" fmla="*/ 144513 w 144513"/>
                  <a:gd name="connsiteY1" fmla="*/ 149165 h 149165"/>
                  <a:gd name="connsiteX2" fmla="*/ 0 w 144513"/>
                  <a:gd name="connsiteY2" fmla="*/ 149165 h 149165"/>
                  <a:gd name="connsiteX3" fmla="*/ 0 w 144513"/>
                  <a:gd name="connsiteY3" fmla="*/ 0 h 149165"/>
                  <a:gd name="connsiteX0" fmla="*/ 0 w 144513"/>
                  <a:gd name="connsiteY0" fmla="*/ 0 h 149165"/>
                  <a:gd name="connsiteX1" fmla="*/ 144513 w 144513"/>
                  <a:gd name="connsiteY1" fmla="*/ 149165 h 149165"/>
                  <a:gd name="connsiteX0" fmla="*/ 0 w 146788"/>
                  <a:gd name="connsiteY0" fmla="*/ 0 h 151426"/>
                  <a:gd name="connsiteX1" fmla="*/ 144513 w 146788"/>
                  <a:gd name="connsiteY1" fmla="*/ 149165 h 151426"/>
                  <a:gd name="connsiteX2" fmla="*/ 0 w 146788"/>
                  <a:gd name="connsiteY2" fmla="*/ 149165 h 151426"/>
                  <a:gd name="connsiteX3" fmla="*/ 0 w 146788"/>
                  <a:gd name="connsiteY3" fmla="*/ 0 h 151426"/>
                  <a:gd name="connsiteX0" fmla="*/ 0 w 146788"/>
                  <a:gd name="connsiteY0" fmla="*/ 0 h 151426"/>
                  <a:gd name="connsiteX1" fmla="*/ 144513 w 146788"/>
                  <a:gd name="connsiteY1" fmla="*/ 149165 h 151426"/>
                  <a:gd name="connsiteX2" fmla="*/ 87444 w 146788"/>
                  <a:gd name="connsiteY2" fmla="*/ 88971 h 151426"/>
                  <a:gd name="connsiteX0" fmla="*/ 0 w 256231"/>
                  <a:gd name="connsiteY0" fmla="*/ 17089 h 166254"/>
                  <a:gd name="connsiteX1" fmla="*/ 144513 w 256231"/>
                  <a:gd name="connsiteY1" fmla="*/ 166254 h 166254"/>
                  <a:gd name="connsiteX2" fmla="*/ 0 w 256231"/>
                  <a:gd name="connsiteY2" fmla="*/ 166254 h 166254"/>
                  <a:gd name="connsiteX3" fmla="*/ 0 w 256231"/>
                  <a:gd name="connsiteY3" fmla="*/ 17089 h 166254"/>
                  <a:gd name="connsiteX0" fmla="*/ 0 w 256231"/>
                  <a:gd name="connsiteY0" fmla="*/ 17089 h 166254"/>
                  <a:gd name="connsiteX1" fmla="*/ 255349 w 256231"/>
                  <a:gd name="connsiteY1" fmla="*/ 0 h 166254"/>
                  <a:gd name="connsiteX2" fmla="*/ 87444 w 256231"/>
                  <a:gd name="connsiteY2" fmla="*/ 106060 h 166254"/>
                  <a:gd name="connsiteX0" fmla="*/ 0 w 219512"/>
                  <a:gd name="connsiteY0" fmla="*/ 63270 h 212435"/>
                  <a:gd name="connsiteX1" fmla="*/ 144513 w 219512"/>
                  <a:gd name="connsiteY1" fmla="*/ 212435 h 212435"/>
                  <a:gd name="connsiteX2" fmla="*/ 0 w 219512"/>
                  <a:gd name="connsiteY2" fmla="*/ 212435 h 212435"/>
                  <a:gd name="connsiteX3" fmla="*/ 0 w 219512"/>
                  <a:gd name="connsiteY3" fmla="*/ 63270 h 212435"/>
                  <a:gd name="connsiteX0" fmla="*/ 0 w 219512"/>
                  <a:gd name="connsiteY0" fmla="*/ 63270 h 212435"/>
                  <a:gd name="connsiteX1" fmla="*/ 218403 w 219512"/>
                  <a:gd name="connsiteY1" fmla="*/ 0 h 212435"/>
                  <a:gd name="connsiteX2" fmla="*/ 87444 w 219512"/>
                  <a:gd name="connsiteY2" fmla="*/ 152241 h 212435"/>
                  <a:gd name="connsiteX0" fmla="*/ 0 w 365234"/>
                  <a:gd name="connsiteY0" fmla="*/ 63270 h 242002"/>
                  <a:gd name="connsiteX1" fmla="*/ 144513 w 365234"/>
                  <a:gd name="connsiteY1" fmla="*/ 212435 h 242002"/>
                  <a:gd name="connsiteX2" fmla="*/ 0 w 365234"/>
                  <a:gd name="connsiteY2" fmla="*/ 212435 h 242002"/>
                  <a:gd name="connsiteX3" fmla="*/ 0 w 365234"/>
                  <a:gd name="connsiteY3" fmla="*/ 63270 h 242002"/>
                  <a:gd name="connsiteX0" fmla="*/ 0 w 365234"/>
                  <a:gd name="connsiteY0" fmla="*/ 63270 h 242002"/>
                  <a:gd name="connsiteX1" fmla="*/ 218403 w 365234"/>
                  <a:gd name="connsiteY1" fmla="*/ 0 h 242002"/>
                  <a:gd name="connsiteX2" fmla="*/ 364535 w 365234"/>
                  <a:gd name="connsiteY2" fmla="*/ 241526 h 242002"/>
                  <a:gd name="connsiteX0" fmla="*/ 0 w 364535"/>
                  <a:gd name="connsiteY0" fmla="*/ 63270 h 241526"/>
                  <a:gd name="connsiteX1" fmla="*/ 144513 w 364535"/>
                  <a:gd name="connsiteY1" fmla="*/ 212435 h 241526"/>
                  <a:gd name="connsiteX2" fmla="*/ 0 w 364535"/>
                  <a:gd name="connsiteY2" fmla="*/ 212435 h 241526"/>
                  <a:gd name="connsiteX3" fmla="*/ 0 w 364535"/>
                  <a:gd name="connsiteY3" fmla="*/ 63270 h 241526"/>
                  <a:gd name="connsiteX0" fmla="*/ 0 w 364535"/>
                  <a:gd name="connsiteY0" fmla="*/ 63270 h 241526"/>
                  <a:gd name="connsiteX1" fmla="*/ 218403 w 364535"/>
                  <a:gd name="connsiteY1" fmla="*/ 0 h 241526"/>
                  <a:gd name="connsiteX2" fmla="*/ 364535 w 364535"/>
                  <a:gd name="connsiteY2" fmla="*/ 241526 h 241526"/>
                  <a:gd name="connsiteX0" fmla="*/ 0 w 364535"/>
                  <a:gd name="connsiteY0" fmla="*/ 63270 h 241526"/>
                  <a:gd name="connsiteX1" fmla="*/ 144513 w 364535"/>
                  <a:gd name="connsiteY1" fmla="*/ 212435 h 241526"/>
                  <a:gd name="connsiteX2" fmla="*/ 0 w 364535"/>
                  <a:gd name="connsiteY2" fmla="*/ 212435 h 241526"/>
                  <a:gd name="connsiteX3" fmla="*/ 0 w 364535"/>
                  <a:gd name="connsiteY3" fmla="*/ 63270 h 241526"/>
                  <a:gd name="connsiteX0" fmla="*/ 0 w 364535"/>
                  <a:gd name="connsiteY0" fmla="*/ 63270 h 241526"/>
                  <a:gd name="connsiteX1" fmla="*/ 218403 w 364535"/>
                  <a:gd name="connsiteY1" fmla="*/ 0 h 241526"/>
                  <a:gd name="connsiteX2" fmla="*/ 309116 w 364535"/>
                  <a:gd name="connsiteY2" fmla="*/ 149163 h 241526"/>
                  <a:gd name="connsiteX3" fmla="*/ 364535 w 364535"/>
                  <a:gd name="connsiteY3" fmla="*/ 241526 h 241526"/>
                  <a:gd name="connsiteX0" fmla="*/ 0 w 543105"/>
                  <a:gd name="connsiteY0" fmla="*/ 63270 h 212435"/>
                  <a:gd name="connsiteX1" fmla="*/ 144513 w 543105"/>
                  <a:gd name="connsiteY1" fmla="*/ 212435 h 212435"/>
                  <a:gd name="connsiteX2" fmla="*/ 0 w 543105"/>
                  <a:gd name="connsiteY2" fmla="*/ 212435 h 212435"/>
                  <a:gd name="connsiteX3" fmla="*/ 0 w 543105"/>
                  <a:gd name="connsiteY3" fmla="*/ 63270 h 212435"/>
                  <a:gd name="connsiteX0" fmla="*/ 0 w 543105"/>
                  <a:gd name="connsiteY0" fmla="*/ 63270 h 212435"/>
                  <a:gd name="connsiteX1" fmla="*/ 218403 w 543105"/>
                  <a:gd name="connsiteY1" fmla="*/ 0 h 212435"/>
                  <a:gd name="connsiteX2" fmla="*/ 309116 w 543105"/>
                  <a:gd name="connsiteY2" fmla="*/ 149163 h 212435"/>
                  <a:gd name="connsiteX3" fmla="*/ 543105 w 543105"/>
                  <a:gd name="connsiteY3" fmla="*/ 84508 h 212435"/>
                  <a:gd name="connsiteX0" fmla="*/ 0 w 678571"/>
                  <a:gd name="connsiteY0" fmla="*/ 181962 h 331127"/>
                  <a:gd name="connsiteX1" fmla="*/ 144513 w 678571"/>
                  <a:gd name="connsiteY1" fmla="*/ 331127 h 331127"/>
                  <a:gd name="connsiteX2" fmla="*/ 0 w 678571"/>
                  <a:gd name="connsiteY2" fmla="*/ 331127 h 331127"/>
                  <a:gd name="connsiteX3" fmla="*/ 0 w 678571"/>
                  <a:gd name="connsiteY3" fmla="*/ 181962 h 331127"/>
                  <a:gd name="connsiteX0" fmla="*/ 0 w 678571"/>
                  <a:gd name="connsiteY0" fmla="*/ 181962 h 331127"/>
                  <a:gd name="connsiteX1" fmla="*/ 218403 w 678571"/>
                  <a:gd name="connsiteY1" fmla="*/ 118692 h 331127"/>
                  <a:gd name="connsiteX2" fmla="*/ 309116 w 678571"/>
                  <a:gd name="connsiteY2" fmla="*/ 267855 h 331127"/>
                  <a:gd name="connsiteX3" fmla="*/ 678571 w 678571"/>
                  <a:gd name="connsiteY3" fmla="*/ 0 h 331127"/>
                  <a:gd name="connsiteX0" fmla="*/ 24631 w 703202"/>
                  <a:gd name="connsiteY0" fmla="*/ 181962 h 331127"/>
                  <a:gd name="connsiteX1" fmla="*/ 169144 w 703202"/>
                  <a:gd name="connsiteY1" fmla="*/ 331127 h 331127"/>
                  <a:gd name="connsiteX2" fmla="*/ 24631 w 703202"/>
                  <a:gd name="connsiteY2" fmla="*/ 331127 h 331127"/>
                  <a:gd name="connsiteX3" fmla="*/ 24631 w 703202"/>
                  <a:gd name="connsiteY3" fmla="*/ 181962 h 331127"/>
                  <a:gd name="connsiteX0" fmla="*/ 0 w 703202"/>
                  <a:gd name="connsiteY0" fmla="*/ 311271 h 331127"/>
                  <a:gd name="connsiteX1" fmla="*/ 243034 w 703202"/>
                  <a:gd name="connsiteY1" fmla="*/ 118692 h 331127"/>
                  <a:gd name="connsiteX2" fmla="*/ 333747 w 703202"/>
                  <a:gd name="connsiteY2" fmla="*/ 267855 h 331127"/>
                  <a:gd name="connsiteX3" fmla="*/ 703202 w 703202"/>
                  <a:gd name="connsiteY3" fmla="*/ 0 h 331127"/>
                  <a:gd name="connsiteX0" fmla="*/ 24631 w 703202"/>
                  <a:gd name="connsiteY0" fmla="*/ 181962 h 331127"/>
                  <a:gd name="connsiteX1" fmla="*/ 169144 w 703202"/>
                  <a:gd name="connsiteY1" fmla="*/ 331127 h 331127"/>
                  <a:gd name="connsiteX2" fmla="*/ 24631 w 703202"/>
                  <a:gd name="connsiteY2" fmla="*/ 331127 h 331127"/>
                  <a:gd name="connsiteX3" fmla="*/ 24631 w 703202"/>
                  <a:gd name="connsiteY3" fmla="*/ 181962 h 331127"/>
                  <a:gd name="connsiteX0" fmla="*/ 0 w 703202"/>
                  <a:gd name="connsiteY0" fmla="*/ 311271 h 331127"/>
                  <a:gd name="connsiteX1" fmla="*/ 243034 w 703202"/>
                  <a:gd name="connsiteY1" fmla="*/ 118692 h 331127"/>
                  <a:gd name="connsiteX2" fmla="*/ 333747 w 703202"/>
                  <a:gd name="connsiteY2" fmla="*/ 267855 h 331127"/>
                  <a:gd name="connsiteX3" fmla="*/ 506574 w 703202"/>
                  <a:gd name="connsiteY3" fmla="*/ 141140 h 331127"/>
                  <a:gd name="connsiteX4" fmla="*/ 703202 w 703202"/>
                  <a:gd name="connsiteY4" fmla="*/ 0 h 331127"/>
                  <a:gd name="connsiteX0" fmla="*/ 24631 w 690887"/>
                  <a:gd name="connsiteY0" fmla="*/ 63270 h 212435"/>
                  <a:gd name="connsiteX1" fmla="*/ 169144 w 690887"/>
                  <a:gd name="connsiteY1" fmla="*/ 212435 h 212435"/>
                  <a:gd name="connsiteX2" fmla="*/ 24631 w 690887"/>
                  <a:gd name="connsiteY2" fmla="*/ 212435 h 212435"/>
                  <a:gd name="connsiteX3" fmla="*/ 24631 w 690887"/>
                  <a:gd name="connsiteY3" fmla="*/ 63270 h 212435"/>
                  <a:gd name="connsiteX0" fmla="*/ 0 w 690887"/>
                  <a:gd name="connsiteY0" fmla="*/ 192579 h 212435"/>
                  <a:gd name="connsiteX1" fmla="*/ 243034 w 690887"/>
                  <a:gd name="connsiteY1" fmla="*/ 0 h 212435"/>
                  <a:gd name="connsiteX2" fmla="*/ 333747 w 690887"/>
                  <a:gd name="connsiteY2" fmla="*/ 149163 h 212435"/>
                  <a:gd name="connsiteX3" fmla="*/ 506574 w 690887"/>
                  <a:gd name="connsiteY3" fmla="*/ 22448 h 212435"/>
                  <a:gd name="connsiteX4" fmla="*/ 690887 w 690887"/>
                  <a:gd name="connsiteY4" fmla="*/ 56666 h 212435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243034 w 690887"/>
                  <a:gd name="connsiteY1" fmla="*/ 60073 h 272508"/>
                  <a:gd name="connsiteX2" fmla="*/ 333747 w 690887"/>
                  <a:gd name="connsiteY2" fmla="*/ 209236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243034 w 690887"/>
                  <a:gd name="connsiteY1" fmla="*/ 60073 h 272508"/>
                  <a:gd name="connsiteX2" fmla="*/ 370692 w 690887"/>
                  <a:gd name="connsiteY2" fmla="*/ 139093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178380 w 690887"/>
                  <a:gd name="connsiteY1" fmla="*/ 60073 h 272508"/>
                  <a:gd name="connsiteX2" fmla="*/ 370692 w 690887"/>
                  <a:gd name="connsiteY2" fmla="*/ 139093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178380 w 690887"/>
                  <a:gd name="connsiteY1" fmla="*/ 60073 h 272508"/>
                  <a:gd name="connsiteX2" fmla="*/ 302959 w 690887"/>
                  <a:gd name="connsiteY2" fmla="*/ 165912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184537 w 690887"/>
                  <a:gd name="connsiteY1" fmla="*/ 62135 h 272508"/>
                  <a:gd name="connsiteX2" fmla="*/ 302959 w 690887"/>
                  <a:gd name="connsiteY2" fmla="*/ 165912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184537 w 690887"/>
                  <a:gd name="connsiteY1" fmla="*/ 62135 h 272508"/>
                  <a:gd name="connsiteX2" fmla="*/ 302959 w 690887"/>
                  <a:gd name="connsiteY2" fmla="*/ 165912 h 272508"/>
                  <a:gd name="connsiteX3" fmla="*/ 531204 w 690887"/>
                  <a:gd name="connsiteY3" fmla="*/ 0 h 272508"/>
                  <a:gd name="connsiteX4" fmla="*/ 642042 w 690887"/>
                  <a:gd name="connsiteY4" fmla="*/ 76331 h 272508"/>
                  <a:gd name="connsiteX5" fmla="*/ 690887 w 690887"/>
                  <a:gd name="connsiteY5" fmla="*/ 116739 h 272508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302959 w 860220"/>
                  <a:gd name="connsiteY2" fmla="*/ 269918 h 376514"/>
                  <a:gd name="connsiteX3" fmla="*/ 531204 w 860220"/>
                  <a:gd name="connsiteY3" fmla="*/ 104006 h 376514"/>
                  <a:gd name="connsiteX4" fmla="*/ 642042 w 860220"/>
                  <a:gd name="connsiteY4" fmla="*/ 180337 h 376514"/>
                  <a:gd name="connsiteX5" fmla="*/ 860220 w 860220"/>
                  <a:gd name="connsiteY5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302959 w 860220"/>
                  <a:gd name="connsiteY2" fmla="*/ 269918 h 376514"/>
                  <a:gd name="connsiteX3" fmla="*/ 531204 w 860220"/>
                  <a:gd name="connsiteY3" fmla="*/ 104006 h 376514"/>
                  <a:gd name="connsiteX4" fmla="*/ 642042 w 860220"/>
                  <a:gd name="connsiteY4" fmla="*/ 180337 h 376514"/>
                  <a:gd name="connsiteX5" fmla="*/ 860220 w 860220"/>
                  <a:gd name="connsiteY5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47956 w 860220"/>
                  <a:gd name="connsiteY2" fmla="*/ 223661 h 376514"/>
                  <a:gd name="connsiteX3" fmla="*/ 302959 w 860220"/>
                  <a:gd name="connsiteY3" fmla="*/ 269918 h 376514"/>
                  <a:gd name="connsiteX4" fmla="*/ 531204 w 860220"/>
                  <a:gd name="connsiteY4" fmla="*/ 104006 h 376514"/>
                  <a:gd name="connsiteX5" fmla="*/ 642042 w 860220"/>
                  <a:gd name="connsiteY5" fmla="*/ 180337 h 376514"/>
                  <a:gd name="connsiteX6" fmla="*/ 860220 w 860220"/>
                  <a:gd name="connsiteY6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47956 w 860220"/>
                  <a:gd name="connsiteY2" fmla="*/ 223661 h 376514"/>
                  <a:gd name="connsiteX3" fmla="*/ 302959 w 860220"/>
                  <a:gd name="connsiteY3" fmla="*/ 269918 h 376514"/>
                  <a:gd name="connsiteX4" fmla="*/ 404974 w 860220"/>
                  <a:gd name="connsiteY4" fmla="*/ 200967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47956 w 860220"/>
                  <a:gd name="connsiteY2" fmla="*/ 223661 h 376514"/>
                  <a:gd name="connsiteX3" fmla="*/ 333747 w 860220"/>
                  <a:gd name="connsiteY3" fmla="*/ 205964 h 376514"/>
                  <a:gd name="connsiteX4" fmla="*/ 404974 w 860220"/>
                  <a:gd name="connsiteY4" fmla="*/ 200967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47956 w 860220"/>
                  <a:gd name="connsiteY2" fmla="*/ 223661 h 376514"/>
                  <a:gd name="connsiteX3" fmla="*/ 333747 w 860220"/>
                  <a:gd name="connsiteY3" fmla="*/ 205964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29483 w 860220"/>
                  <a:gd name="connsiteY2" fmla="*/ 254607 h 376514"/>
                  <a:gd name="connsiteX3" fmla="*/ 333747 w 860220"/>
                  <a:gd name="connsiteY3" fmla="*/ 205964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9483 w 860220"/>
                  <a:gd name="connsiteY2" fmla="*/ 254607 h 376514"/>
                  <a:gd name="connsiteX3" fmla="*/ 333747 w 860220"/>
                  <a:gd name="connsiteY3" fmla="*/ 205964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64922 h 376514"/>
                  <a:gd name="connsiteX3" fmla="*/ 333747 w 860220"/>
                  <a:gd name="connsiteY3" fmla="*/ 205964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64922 h 376514"/>
                  <a:gd name="connsiteX3" fmla="*/ 321432 w 860220"/>
                  <a:gd name="connsiteY3" fmla="*/ 236910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79363 h 376514"/>
                  <a:gd name="connsiteX3" fmla="*/ 321432 w 860220"/>
                  <a:gd name="connsiteY3" fmla="*/ 236910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79363 h 376514"/>
                  <a:gd name="connsiteX3" fmla="*/ 321432 w 860220"/>
                  <a:gd name="connsiteY3" fmla="*/ 236910 h 376514"/>
                  <a:gd name="connsiteX4" fmla="*/ 389580 w 860220"/>
                  <a:gd name="connsiteY4" fmla="*/ 302056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79363 h 376514"/>
                  <a:gd name="connsiteX3" fmla="*/ 321432 w 860220"/>
                  <a:gd name="connsiteY3" fmla="*/ 236910 h 376514"/>
                  <a:gd name="connsiteX4" fmla="*/ 389580 w 860220"/>
                  <a:gd name="connsiteY4" fmla="*/ 302056 h 376514"/>
                  <a:gd name="connsiteX5" fmla="*/ 555835 w 860220"/>
                  <a:gd name="connsiteY5" fmla="*/ 112258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389580 w 860220"/>
                  <a:gd name="connsiteY4" fmla="*/ 302056 h 376514"/>
                  <a:gd name="connsiteX5" fmla="*/ 555835 w 860220"/>
                  <a:gd name="connsiteY5" fmla="*/ 112258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389580 w 860220"/>
                  <a:gd name="connsiteY4" fmla="*/ 302056 h 376514"/>
                  <a:gd name="connsiteX5" fmla="*/ 555835 w 860220"/>
                  <a:gd name="connsiteY5" fmla="*/ 112258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426525 w 860220"/>
                  <a:gd name="connsiteY4" fmla="*/ 302056 h 376514"/>
                  <a:gd name="connsiteX5" fmla="*/ 555835 w 860220"/>
                  <a:gd name="connsiteY5" fmla="*/ 112258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426525 w 860220"/>
                  <a:gd name="connsiteY4" fmla="*/ 302056 h 376514"/>
                  <a:gd name="connsiteX5" fmla="*/ 583544 w 860220"/>
                  <a:gd name="connsiteY5" fmla="*/ 114321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426525 w 860220"/>
                  <a:gd name="connsiteY4" fmla="*/ 302056 h 376514"/>
                  <a:gd name="connsiteX5" fmla="*/ 583544 w 860220"/>
                  <a:gd name="connsiteY5" fmla="*/ 114321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26525 w 860220"/>
                  <a:gd name="connsiteY4" fmla="*/ 302056 h 376514"/>
                  <a:gd name="connsiteX5" fmla="*/ 583544 w 860220"/>
                  <a:gd name="connsiteY5" fmla="*/ 114321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26525 w 860220"/>
                  <a:gd name="connsiteY4" fmla="*/ 302056 h 376514"/>
                  <a:gd name="connsiteX5" fmla="*/ 583544 w 860220"/>
                  <a:gd name="connsiteY5" fmla="*/ 114321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26525 w 860220"/>
                  <a:gd name="connsiteY4" fmla="*/ 302056 h 376514"/>
                  <a:gd name="connsiteX5" fmla="*/ 592781 w 860220"/>
                  <a:gd name="connsiteY5" fmla="*/ 104006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08052 w 860220"/>
                  <a:gd name="connsiteY4" fmla="*/ 328875 h 376514"/>
                  <a:gd name="connsiteX5" fmla="*/ 592781 w 860220"/>
                  <a:gd name="connsiteY5" fmla="*/ 104006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08052 w 860220"/>
                  <a:gd name="connsiteY4" fmla="*/ 328875 h 376514"/>
                  <a:gd name="connsiteX5" fmla="*/ 592781 w 860220"/>
                  <a:gd name="connsiteY5" fmla="*/ 104006 h 376514"/>
                  <a:gd name="connsiteX6" fmla="*/ 712854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08052 w 860220"/>
                  <a:gd name="connsiteY4" fmla="*/ 328875 h 376514"/>
                  <a:gd name="connsiteX5" fmla="*/ 645121 w 860220"/>
                  <a:gd name="connsiteY5" fmla="*/ 97816 h 376514"/>
                  <a:gd name="connsiteX6" fmla="*/ 712854 w 860220"/>
                  <a:gd name="connsiteY6" fmla="*/ 190652 h 376514"/>
                  <a:gd name="connsiteX7" fmla="*/ 860220 w 860220"/>
                  <a:gd name="connsiteY7" fmla="*/ 0 h 376514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23326 w 857141"/>
                  <a:gd name="connsiteY2" fmla="*/ 250480 h 347631"/>
                  <a:gd name="connsiteX3" fmla="*/ 318353 w 857141"/>
                  <a:gd name="connsiteY3" fmla="*/ 199775 h 347631"/>
                  <a:gd name="connsiteX4" fmla="*/ 408052 w 857141"/>
                  <a:gd name="connsiteY4" fmla="*/ 299992 h 347631"/>
                  <a:gd name="connsiteX5" fmla="*/ 645121 w 857141"/>
                  <a:gd name="connsiteY5" fmla="*/ 68933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23326 w 857141"/>
                  <a:gd name="connsiteY2" fmla="*/ 250480 h 347631"/>
                  <a:gd name="connsiteX3" fmla="*/ 318353 w 857141"/>
                  <a:gd name="connsiteY3" fmla="*/ 199775 h 347631"/>
                  <a:gd name="connsiteX4" fmla="*/ 408052 w 857141"/>
                  <a:gd name="connsiteY4" fmla="*/ 299992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23326 w 857141"/>
                  <a:gd name="connsiteY2" fmla="*/ 250480 h 347631"/>
                  <a:gd name="connsiteX3" fmla="*/ 318353 w 857141"/>
                  <a:gd name="connsiteY3" fmla="*/ 199775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23326 w 857141"/>
                  <a:gd name="connsiteY2" fmla="*/ 250480 h 347631"/>
                  <a:gd name="connsiteX3" fmla="*/ 333747 w 857141"/>
                  <a:gd name="connsiteY3" fmla="*/ 216279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63351 w 857141"/>
                  <a:gd name="connsiteY2" fmla="*/ 266984 h 347631"/>
                  <a:gd name="connsiteX3" fmla="*/ 333747 w 857141"/>
                  <a:gd name="connsiteY3" fmla="*/ 216279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63351 w 857141"/>
                  <a:gd name="connsiteY2" fmla="*/ 266984 h 347631"/>
                  <a:gd name="connsiteX3" fmla="*/ 333747 w 857141"/>
                  <a:gd name="connsiteY3" fmla="*/ 216279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63351 w 857141"/>
                  <a:gd name="connsiteY2" fmla="*/ 266984 h 347631"/>
                  <a:gd name="connsiteX3" fmla="*/ 370692 w 857141"/>
                  <a:gd name="connsiteY3" fmla="*/ 210089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63351 w 857141"/>
                  <a:gd name="connsiteY2" fmla="*/ 266984 h 347631"/>
                  <a:gd name="connsiteX3" fmla="*/ 370692 w 857141"/>
                  <a:gd name="connsiteY3" fmla="*/ 210089 h 347631"/>
                  <a:gd name="connsiteX4" fmla="*/ 478864 w 857141"/>
                  <a:gd name="connsiteY4" fmla="*/ 310307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63351 w 857141"/>
                  <a:gd name="connsiteY2" fmla="*/ 266984 h 347631"/>
                  <a:gd name="connsiteX3" fmla="*/ 367613 w 857141"/>
                  <a:gd name="connsiteY3" fmla="*/ 208026 h 347631"/>
                  <a:gd name="connsiteX4" fmla="*/ 478864 w 857141"/>
                  <a:gd name="connsiteY4" fmla="*/ 310307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75666 w 857141"/>
                  <a:gd name="connsiteY2" fmla="*/ 269047 h 347631"/>
                  <a:gd name="connsiteX3" fmla="*/ 367613 w 857141"/>
                  <a:gd name="connsiteY3" fmla="*/ 208026 h 347631"/>
                  <a:gd name="connsiteX4" fmla="*/ 478864 w 857141"/>
                  <a:gd name="connsiteY4" fmla="*/ 310307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6159 w 838669"/>
                  <a:gd name="connsiteY0" fmla="*/ 198466 h 381415"/>
                  <a:gd name="connsiteX1" fmla="*/ 150672 w 838669"/>
                  <a:gd name="connsiteY1" fmla="*/ 347631 h 381415"/>
                  <a:gd name="connsiteX2" fmla="*/ 6159 w 838669"/>
                  <a:gd name="connsiteY2" fmla="*/ 347631 h 381415"/>
                  <a:gd name="connsiteX3" fmla="*/ 6159 w 838669"/>
                  <a:gd name="connsiteY3" fmla="*/ 198466 h 381415"/>
                  <a:gd name="connsiteX0" fmla="*/ 0 w 838669"/>
                  <a:gd name="connsiteY0" fmla="*/ 381415 h 381415"/>
                  <a:gd name="connsiteX1" fmla="*/ 150671 w 838669"/>
                  <a:gd name="connsiteY1" fmla="*/ 157889 h 381415"/>
                  <a:gd name="connsiteX2" fmla="*/ 257194 w 838669"/>
                  <a:gd name="connsiteY2" fmla="*/ 269047 h 381415"/>
                  <a:gd name="connsiteX3" fmla="*/ 349141 w 838669"/>
                  <a:gd name="connsiteY3" fmla="*/ 208026 h 381415"/>
                  <a:gd name="connsiteX4" fmla="*/ 460392 w 838669"/>
                  <a:gd name="connsiteY4" fmla="*/ 310307 h 381415"/>
                  <a:gd name="connsiteX5" fmla="*/ 611255 w 838669"/>
                  <a:gd name="connsiteY5" fmla="*/ 81312 h 381415"/>
                  <a:gd name="connsiteX6" fmla="*/ 694382 w 838669"/>
                  <a:gd name="connsiteY6" fmla="*/ 161769 h 381415"/>
                  <a:gd name="connsiteX7" fmla="*/ 838669 w 838669"/>
                  <a:gd name="connsiteY7" fmla="*/ 0 h 381415"/>
                  <a:gd name="connsiteX0" fmla="*/ 6159 w 838669"/>
                  <a:gd name="connsiteY0" fmla="*/ 198466 h 381415"/>
                  <a:gd name="connsiteX1" fmla="*/ 150672 w 838669"/>
                  <a:gd name="connsiteY1" fmla="*/ 347631 h 381415"/>
                  <a:gd name="connsiteX2" fmla="*/ 6159 w 838669"/>
                  <a:gd name="connsiteY2" fmla="*/ 347631 h 381415"/>
                  <a:gd name="connsiteX3" fmla="*/ 6159 w 838669"/>
                  <a:gd name="connsiteY3" fmla="*/ 198466 h 381415"/>
                  <a:gd name="connsiteX0" fmla="*/ 0 w 838669"/>
                  <a:gd name="connsiteY0" fmla="*/ 381415 h 381415"/>
                  <a:gd name="connsiteX1" fmla="*/ 159907 w 838669"/>
                  <a:gd name="connsiteY1" fmla="*/ 168204 h 381415"/>
                  <a:gd name="connsiteX2" fmla="*/ 257194 w 838669"/>
                  <a:gd name="connsiteY2" fmla="*/ 269047 h 381415"/>
                  <a:gd name="connsiteX3" fmla="*/ 349141 w 838669"/>
                  <a:gd name="connsiteY3" fmla="*/ 208026 h 381415"/>
                  <a:gd name="connsiteX4" fmla="*/ 460392 w 838669"/>
                  <a:gd name="connsiteY4" fmla="*/ 310307 h 381415"/>
                  <a:gd name="connsiteX5" fmla="*/ 611255 w 838669"/>
                  <a:gd name="connsiteY5" fmla="*/ 81312 h 381415"/>
                  <a:gd name="connsiteX6" fmla="*/ 694382 w 838669"/>
                  <a:gd name="connsiteY6" fmla="*/ 161769 h 381415"/>
                  <a:gd name="connsiteX7" fmla="*/ 838669 w 838669"/>
                  <a:gd name="connsiteY7" fmla="*/ 0 h 381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8669" h="381415" stroke="0" extrusionOk="0">
                    <a:moveTo>
                      <a:pt x="6159" y="198466"/>
                    </a:moveTo>
                    <a:cubicBezTo>
                      <a:pt x="85971" y="198466"/>
                      <a:pt x="150672" y="265249"/>
                      <a:pt x="150672" y="347631"/>
                    </a:cubicBezTo>
                    <a:lnTo>
                      <a:pt x="6159" y="347631"/>
                    </a:lnTo>
                    <a:lnTo>
                      <a:pt x="6159" y="198466"/>
                    </a:lnTo>
                    <a:close/>
                  </a:path>
                  <a:path w="838669" h="381415" fill="none">
                    <a:moveTo>
                      <a:pt x="0" y="381415"/>
                    </a:moveTo>
                    <a:lnTo>
                      <a:pt x="159907" y="168204"/>
                    </a:lnTo>
                    <a:lnTo>
                      <a:pt x="257194" y="269047"/>
                    </a:lnTo>
                    <a:lnTo>
                      <a:pt x="349141" y="208026"/>
                    </a:lnTo>
                    <a:lnTo>
                      <a:pt x="460392" y="310307"/>
                    </a:lnTo>
                    <a:lnTo>
                      <a:pt x="611255" y="81312"/>
                    </a:lnTo>
                    <a:lnTo>
                      <a:pt x="694382" y="161769"/>
                    </a:lnTo>
                    <a:lnTo>
                      <a:pt x="838669" y="0"/>
                    </a:lnTo>
                  </a:path>
                </a:pathLst>
              </a:cu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16" b="0" i="0" u="none" strike="noStrike" kern="1200" cap="none" spc="0" normalizeH="0" baseline="0" noProof="0">
                  <a:ln>
                    <a:noFill/>
                  </a:ln>
                  <a:solidFill>
                    <a:srgbClr val="DF0D36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62" name="Дуга 322"/>
              <p:cNvSpPr/>
              <p:nvPr/>
            </p:nvSpPr>
            <p:spPr>
              <a:xfrm>
                <a:off x="7523152" y="2326746"/>
                <a:ext cx="944797" cy="356185"/>
              </a:xfrm>
              <a:custGeom>
                <a:avLst/>
                <a:gdLst>
                  <a:gd name="connsiteX0" fmla="*/ 144513 w 289026"/>
                  <a:gd name="connsiteY0" fmla="*/ 0 h 298329"/>
                  <a:gd name="connsiteX1" fmla="*/ 289026 w 289026"/>
                  <a:gd name="connsiteY1" fmla="*/ 149165 h 298329"/>
                  <a:gd name="connsiteX2" fmla="*/ 144513 w 289026"/>
                  <a:gd name="connsiteY2" fmla="*/ 149165 h 298329"/>
                  <a:gd name="connsiteX3" fmla="*/ 144513 w 289026"/>
                  <a:gd name="connsiteY3" fmla="*/ 0 h 298329"/>
                  <a:gd name="connsiteX0" fmla="*/ 144513 w 289026"/>
                  <a:gd name="connsiteY0" fmla="*/ 0 h 298329"/>
                  <a:gd name="connsiteX1" fmla="*/ 289026 w 289026"/>
                  <a:gd name="connsiteY1" fmla="*/ 149165 h 298329"/>
                  <a:gd name="connsiteX0" fmla="*/ 0 w 144513"/>
                  <a:gd name="connsiteY0" fmla="*/ 0 h 149165"/>
                  <a:gd name="connsiteX1" fmla="*/ 144513 w 144513"/>
                  <a:gd name="connsiteY1" fmla="*/ 149165 h 149165"/>
                  <a:gd name="connsiteX2" fmla="*/ 0 w 144513"/>
                  <a:gd name="connsiteY2" fmla="*/ 149165 h 149165"/>
                  <a:gd name="connsiteX3" fmla="*/ 0 w 144513"/>
                  <a:gd name="connsiteY3" fmla="*/ 0 h 149165"/>
                  <a:gd name="connsiteX0" fmla="*/ 0 w 144513"/>
                  <a:gd name="connsiteY0" fmla="*/ 0 h 149165"/>
                  <a:gd name="connsiteX1" fmla="*/ 144513 w 144513"/>
                  <a:gd name="connsiteY1" fmla="*/ 149165 h 149165"/>
                  <a:gd name="connsiteX0" fmla="*/ 0 w 146788"/>
                  <a:gd name="connsiteY0" fmla="*/ 0 h 151426"/>
                  <a:gd name="connsiteX1" fmla="*/ 144513 w 146788"/>
                  <a:gd name="connsiteY1" fmla="*/ 149165 h 151426"/>
                  <a:gd name="connsiteX2" fmla="*/ 0 w 146788"/>
                  <a:gd name="connsiteY2" fmla="*/ 149165 h 151426"/>
                  <a:gd name="connsiteX3" fmla="*/ 0 w 146788"/>
                  <a:gd name="connsiteY3" fmla="*/ 0 h 151426"/>
                  <a:gd name="connsiteX0" fmla="*/ 0 w 146788"/>
                  <a:gd name="connsiteY0" fmla="*/ 0 h 151426"/>
                  <a:gd name="connsiteX1" fmla="*/ 144513 w 146788"/>
                  <a:gd name="connsiteY1" fmla="*/ 149165 h 151426"/>
                  <a:gd name="connsiteX2" fmla="*/ 87444 w 146788"/>
                  <a:gd name="connsiteY2" fmla="*/ 88971 h 151426"/>
                  <a:gd name="connsiteX0" fmla="*/ 0 w 256231"/>
                  <a:gd name="connsiteY0" fmla="*/ 17089 h 166254"/>
                  <a:gd name="connsiteX1" fmla="*/ 144513 w 256231"/>
                  <a:gd name="connsiteY1" fmla="*/ 166254 h 166254"/>
                  <a:gd name="connsiteX2" fmla="*/ 0 w 256231"/>
                  <a:gd name="connsiteY2" fmla="*/ 166254 h 166254"/>
                  <a:gd name="connsiteX3" fmla="*/ 0 w 256231"/>
                  <a:gd name="connsiteY3" fmla="*/ 17089 h 166254"/>
                  <a:gd name="connsiteX0" fmla="*/ 0 w 256231"/>
                  <a:gd name="connsiteY0" fmla="*/ 17089 h 166254"/>
                  <a:gd name="connsiteX1" fmla="*/ 255349 w 256231"/>
                  <a:gd name="connsiteY1" fmla="*/ 0 h 166254"/>
                  <a:gd name="connsiteX2" fmla="*/ 87444 w 256231"/>
                  <a:gd name="connsiteY2" fmla="*/ 106060 h 166254"/>
                  <a:gd name="connsiteX0" fmla="*/ 0 w 219512"/>
                  <a:gd name="connsiteY0" fmla="*/ 63270 h 212435"/>
                  <a:gd name="connsiteX1" fmla="*/ 144513 w 219512"/>
                  <a:gd name="connsiteY1" fmla="*/ 212435 h 212435"/>
                  <a:gd name="connsiteX2" fmla="*/ 0 w 219512"/>
                  <a:gd name="connsiteY2" fmla="*/ 212435 h 212435"/>
                  <a:gd name="connsiteX3" fmla="*/ 0 w 219512"/>
                  <a:gd name="connsiteY3" fmla="*/ 63270 h 212435"/>
                  <a:gd name="connsiteX0" fmla="*/ 0 w 219512"/>
                  <a:gd name="connsiteY0" fmla="*/ 63270 h 212435"/>
                  <a:gd name="connsiteX1" fmla="*/ 218403 w 219512"/>
                  <a:gd name="connsiteY1" fmla="*/ 0 h 212435"/>
                  <a:gd name="connsiteX2" fmla="*/ 87444 w 219512"/>
                  <a:gd name="connsiteY2" fmla="*/ 152241 h 212435"/>
                  <a:gd name="connsiteX0" fmla="*/ 0 w 365234"/>
                  <a:gd name="connsiteY0" fmla="*/ 63270 h 242002"/>
                  <a:gd name="connsiteX1" fmla="*/ 144513 w 365234"/>
                  <a:gd name="connsiteY1" fmla="*/ 212435 h 242002"/>
                  <a:gd name="connsiteX2" fmla="*/ 0 w 365234"/>
                  <a:gd name="connsiteY2" fmla="*/ 212435 h 242002"/>
                  <a:gd name="connsiteX3" fmla="*/ 0 w 365234"/>
                  <a:gd name="connsiteY3" fmla="*/ 63270 h 242002"/>
                  <a:gd name="connsiteX0" fmla="*/ 0 w 365234"/>
                  <a:gd name="connsiteY0" fmla="*/ 63270 h 242002"/>
                  <a:gd name="connsiteX1" fmla="*/ 218403 w 365234"/>
                  <a:gd name="connsiteY1" fmla="*/ 0 h 242002"/>
                  <a:gd name="connsiteX2" fmla="*/ 364535 w 365234"/>
                  <a:gd name="connsiteY2" fmla="*/ 241526 h 242002"/>
                  <a:gd name="connsiteX0" fmla="*/ 0 w 364535"/>
                  <a:gd name="connsiteY0" fmla="*/ 63270 h 241526"/>
                  <a:gd name="connsiteX1" fmla="*/ 144513 w 364535"/>
                  <a:gd name="connsiteY1" fmla="*/ 212435 h 241526"/>
                  <a:gd name="connsiteX2" fmla="*/ 0 w 364535"/>
                  <a:gd name="connsiteY2" fmla="*/ 212435 h 241526"/>
                  <a:gd name="connsiteX3" fmla="*/ 0 w 364535"/>
                  <a:gd name="connsiteY3" fmla="*/ 63270 h 241526"/>
                  <a:gd name="connsiteX0" fmla="*/ 0 w 364535"/>
                  <a:gd name="connsiteY0" fmla="*/ 63270 h 241526"/>
                  <a:gd name="connsiteX1" fmla="*/ 218403 w 364535"/>
                  <a:gd name="connsiteY1" fmla="*/ 0 h 241526"/>
                  <a:gd name="connsiteX2" fmla="*/ 364535 w 364535"/>
                  <a:gd name="connsiteY2" fmla="*/ 241526 h 241526"/>
                  <a:gd name="connsiteX0" fmla="*/ 0 w 364535"/>
                  <a:gd name="connsiteY0" fmla="*/ 63270 h 241526"/>
                  <a:gd name="connsiteX1" fmla="*/ 144513 w 364535"/>
                  <a:gd name="connsiteY1" fmla="*/ 212435 h 241526"/>
                  <a:gd name="connsiteX2" fmla="*/ 0 w 364535"/>
                  <a:gd name="connsiteY2" fmla="*/ 212435 h 241526"/>
                  <a:gd name="connsiteX3" fmla="*/ 0 w 364535"/>
                  <a:gd name="connsiteY3" fmla="*/ 63270 h 241526"/>
                  <a:gd name="connsiteX0" fmla="*/ 0 w 364535"/>
                  <a:gd name="connsiteY0" fmla="*/ 63270 h 241526"/>
                  <a:gd name="connsiteX1" fmla="*/ 218403 w 364535"/>
                  <a:gd name="connsiteY1" fmla="*/ 0 h 241526"/>
                  <a:gd name="connsiteX2" fmla="*/ 309116 w 364535"/>
                  <a:gd name="connsiteY2" fmla="*/ 149163 h 241526"/>
                  <a:gd name="connsiteX3" fmla="*/ 364535 w 364535"/>
                  <a:gd name="connsiteY3" fmla="*/ 241526 h 241526"/>
                  <a:gd name="connsiteX0" fmla="*/ 0 w 543105"/>
                  <a:gd name="connsiteY0" fmla="*/ 63270 h 212435"/>
                  <a:gd name="connsiteX1" fmla="*/ 144513 w 543105"/>
                  <a:gd name="connsiteY1" fmla="*/ 212435 h 212435"/>
                  <a:gd name="connsiteX2" fmla="*/ 0 w 543105"/>
                  <a:gd name="connsiteY2" fmla="*/ 212435 h 212435"/>
                  <a:gd name="connsiteX3" fmla="*/ 0 w 543105"/>
                  <a:gd name="connsiteY3" fmla="*/ 63270 h 212435"/>
                  <a:gd name="connsiteX0" fmla="*/ 0 w 543105"/>
                  <a:gd name="connsiteY0" fmla="*/ 63270 h 212435"/>
                  <a:gd name="connsiteX1" fmla="*/ 218403 w 543105"/>
                  <a:gd name="connsiteY1" fmla="*/ 0 h 212435"/>
                  <a:gd name="connsiteX2" fmla="*/ 309116 w 543105"/>
                  <a:gd name="connsiteY2" fmla="*/ 149163 h 212435"/>
                  <a:gd name="connsiteX3" fmla="*/ 543105 w 543105"/>
                  <a:gd name="connsiteY3" fmla="*/ 84508 h 212435"/>
                  <a:gd name="connsiteX0" fmla="*/ 0 w 678571"/>
                  <a:gd name="connsiteY0" fmla="*/ 181962 h 331127"/>
                  <a:gd name="connsiteX1" fmla="*/ 144513 w 678571"/>
                  <a:gd name="connsiteY1" fmla="*/ 331127 h 331127"/>
                  <a:gd name="connsiteX2" fmla="*/ 0 w 678571"/>
                  <a:gd name="connsiteY2" fmla="*/ 331127 h 331127"/>
                  <a:gd name="connsiteX3" fmla="*/ 0 w 678571"/>
                  <a:gd name="connsiteY3" fmla="*/ 181962 h 331127"/>
                  <a:gd name="connsiteX0" fmla="*/ 0 w 678571"/>
                  <a:gd name="connsiteY0" fmla="*/ 181962 h 331127"/>
                  <a:gd name="connsiteX1" fmla="*/ 218403 w 678571"/>
                  <a:gd name="connsiteY1" fmla="*/ 118692 h 331127"/>
                  <a:gd name="connsiteX2" fmla="*/ 309116 w 678571"/>
                  <a:gd name="connsiteY2" fmla="*/ 267855 h 331127"/>
                  <a:gd name="connsiteX3" fmla="*/ 678571 w 678571"/>
                  <a:gd name="connsiteY3" fmla="*/ 0 h 331127"/>
                  <a:gd name="connsiteX0" fmla="*/ 24631 w 703202"/>
                  <a:gd name="connsiteY0" fmla="*/ 181962 h 331127"/>
                  <a:gd name="connsiteX1" fmla="*/ 169144 w 703202"/>
                  <a:gd name="connsiteY1" fmla="*/ 331127 h 331127"/>
                  <a:gd name="connsiteX2" fmla="*/ 24631 w 703202"/>
                  <a:gd name="connsiteY2" fmla="*/ 331127 h 331127"/>
                  <a:gd name="connsiteX3" fmla="*/ 24631 w 703202"/>
                  <a:gd name="connsiteY3" fmla="*/ 181962 h 331127"/>
                  <a:gd name="connsiteX0" fmla="*/ 0 w 703202"/>
                  <a:gd name="connsiteY0" fmla="*/ 311271 h 331127"/>
                  <a:gd name="connsiteX1" fmla="*/ 243034 w 703202"/>
                  <a:gd name="connsiteY1" fmla="*/ 118692 h 331127"/>
                  <a:gd name="connsiteX2" fmla="*/ 333747 w 703202"/>
                  <a:gd name="connsiteY2" fmla="*/ 267855 h 331127"/>
                  <a:gd name="connsiteX3" fmla="*/ 703202 w 703202"/>
                  <a:gd name="connsiteY3" fmla="*/ 0 h 331127"/>
                  <a:gd name="connsiteX0" fmla="*/ 24631 w 703202"/>
                  <a:gd name="connsiteY0" fmla="*/ 181962 h 331127"/>
                  <a:gd name="connsiteX1" fmla="*/ 169144 w 703202"/>
                  <a:gd name="connsiteY1" fmla="*/ 331127 h 331127"/>
                  <a:gd name="connsiteX2" fmla="*/ 24631 w 703202"/>
                  <a:gd name="connsiteY2" fmla="*/ 331127 h 331127"/>
                  <a:gd name="connsiteX3" fmla="*/ 24631 w 703202"/>
                  <a:gd name="connsiteY3" fmla="*/ 181962 h 331127"/>
                  <a:gd name="connsiteX0" fmla="*/ 0 w 703202"/>
                  <a:gd name="connsiteY0" fmla="*/ 311271 h 331127"/>
                  <a:gd name="connsiteX1" fmla="*/ 243034 w 703202"/>
                  <a:gd name="connsiteY1" fmla="*/ 118692 h 331127"/>
                  <a:gd name="connsiteX2" fmla="*/ 333747 w 703202"/>
                  <a:gd name="connsiteY2" fmla="*/ 267855 h 331127"/>
                  <a:gd name="connsiteX3" fmla="*/ 506574 w 703202"/>
                  <a:gd name="connsiteY3" fmla="*/ 141140 h 331127"/>
                  <a:gd name="connsiteX4" fmla="*/ 703202 w 703202"/>
                  <a:gd name="connsiteY4" fmla="*/ 0 h 331127"/>
                  <a:gd name="connsiteX0" fmla="*/ 24631 w 690887"/>
                  <a:gd name="connsiteY0" fmla="*/ 63270 h 212435"/>
                  <a:gd name="connsiteX1" fmla="*/ 169144 w 690887"/>
                  <a:gd name="connsiteY1" fmla="*/ 212435 h 212435"/>
                  <a:gd name="connsiteX2" fmla="*/ 24631 w 690887"/>
                  <a:gd name="connsiteY2" fmla="*/ 212435 h 212435"/>
                  <a:gd name="connsiteX3" fmla="*/ 24631 w 690887"/>
                  <a:gd name="connsiteY3" fmla="*/ 63270 h 212435"/>
                  <a:gd name="connsiteX0" fmla="*/ 0 w 690887"/>
                  <a:gd name="connsiteY0" fmla="*/ 192579 h 212435"/>
                  <a:gd name="connsiteX1" fmla="*/ 243034 w 690887"/>
                  <a:gd name="connsiteY1" fmla="*/ 0 h 212435"/>
                  <a:gd name="connsiteX2" fmla="*/ 333747 w 690887"/>
                  <a:gd name="connsiteY2" fmla="*/ 149163 h 212435"/>
                  <a:gd name="connsiteX3" fmla="*/ 506574 w 690887"/>
                  <a:gd name="connsiteY3" fmla="*/ 22448 h 212435"/>
                  <a:gd name="connsiteX4" fmla="*/ 690887 w 690887"/>
                  <a:gd name="connsiteY4" fmla="*/ 56666 h 212435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243034 w 690887"/>
                  <a:gd name="connsiteY1" fmla="*/ 60073 h 272508"/>
                  <a:gd name="connsiteX2" fmla="*/ 333747 w 690887"/>
                  <a:gd name="connsiteY2" fmla="*/ 209236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243034 w 690887"/>
                  <a:gd name="connsiteY1" fmla="*/ 60073 h 272508"/>
                  <a:gd name="connsiteX2" fmla="*/ 370692 w 690887"/>
                  <a:gd name="connsiteY2" fmla="*/ 139093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178380 w 690887"/>
                  <a:gd name="connsiteY1" fmla="*/ 60073 h 272508"/>
                  <a:gd name="connsiteX2" fmla="*/ 370692 w 690887"/>
                  <a:gd name="connsiteY2" fmla="*/ 139093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178380 w 690887"/>
                  <a:gd name="connsiteY1" fmla="*/ 60073 h 272508"/>
                  <a:gd name="connsiteX2" fmla="*/ 302959 w 690887"/>
                  <a:gd name="connsiteY2" fmla="*/ 165912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184537 w 690887"/>
                  <a:gd name="connsiteY1" fmla="*/ 62135 h 272508"/>
                  <a:gd name="connsiteX2" fmla="*/ 302959 w 690887"/>
                  <a:gd name="connsiteY2" fmla="*/ 165912 h 272508"/>
                  <a:gd name="connsiteX3" fmla="*/ 531204 w 690887"/>
                  <a:gd name="connsiteY3" fmla="*/ 0 h 272508"/>
                  <a:gd name="connsiteX4" fmla="*/ 690887 w 690887"/>
                  <a:gd name="connsiteY4" fmla="*/ 116739 h 272508"/>
                  <a:gd name="connsiteX0" fmla="*/ 24631 w 690887"/>
                  <a:gd name="connsiteY0" fmla="*/ 123343 h 272508"/>
                  <a:gd name="connsiteX1" fmla="*/ 169144 w 690887"/>
                  <a:gd name="connsiteY1" fmla="*/ 272508 h 272508"/>
                  <a:gd name="connsiteX2" fmla="*/ 24631 w 690887"/>
                  <a:gd name="connsiteY2" fmla="*/ 272508 h 272508"/>
                  <a:gd name="connsiteX3" fmla="*/ 24631 w 690887"/>
                  <a:gd name="connsiteY3" fmla="*/ 123343 h 272508"/>
                  <a:gd name="connsiteX0" fmla="*/ 0 w 690887"/>
                  <a:gd name="connsiteY0" fmla="*/ 252652 h 272508"/>
                  <a:gd name="connsiteX1" fmla="*/ 184537 w 690887"/>
                  <a:gd name="connsiteY1" fmla="*/ 62135 h 272508"/>
                  <a:gd name="connsiteX2" fmla="*/ 302959 w 690887"/>
                  <a:gd name="connsiteY2" fmla="*/ 165912 h 272508"/>
                  <a:gd name="connsiteX3" fmla="*/ 531204 w 690887"/>
                  <a:gd name="connsiteY3" fmla="*/ 0 h 272508"/>
                  <a:gd name="connsiteX4" fmla="*/ 642042 w 690887"/>
                  <a:gd name="connsiteY4" fmla="*/ 76331 h 272508"/>
                  <a:gd name="connsiteX5" fmla="*/ 690887 w 690887"/>
                  <a:gd name="connsiteY5" fmla="*/ 116739 h 272508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302959 w 860220"/>
                  <a:gd name="connsiteY2" fmla="*/ 269918 h 376514"/>
                  <a:gd name="connsiteX3" fmla="*/ 531204 w 860220"/>
                  <a:gd name="connsiteY3" fmla="*/ 104006 h 376514"/>
                  <a:gd name="connsiteX4" fmla="*/ 642042 w 860220"/>
                  <a:gd name="connsiteY4" fmla="*/ 180337 h 376514"/>
                  <a:gd name="connsiteX5" fmla="*/ 860220 w 860220"/>
                  <a:gd name="connsiteY5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302959 w 860220"/>
                  <a:gd name="connsiteY2" fmla="*/ 269918 h 376514"/>
                  <a:gd name="connsiteX3" fmla="*/ 531204 w 860220"/>
                  <a:gd name="connsiteY3" fmla="*/ 104006 h 376514"/>
                  <a:gd name="connsiteX4" fmla="*/ 642042 w 860220"/>
                  <a:gd name="connsiteY4" fmla="*/ 180337 h 376514"/>
                  <a:gd name="connsiteX5" fmla="*/ 860220 w 860220"/>
                  <a:gd name="connsiteY5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47956 w 860220"/>
                  <a:gd name="connsiteY2" fmla="*/ 223661 h 376514"/>
                  <a:gd name="connsiteX3" fmla="*/ 302959 w 860220"/>
                  <a:gd name="connsiteY3" fmla="*/ 269918 h 376514"/>
                  <a:gd name="connsiteX4" fmla="*/ 531204 w 860220"/>
                  <a:gd name="connsiteY4" fmla="*/ 104006 h 376514"/>
                  <a:gd name="connsiteX5" fmla="*/ 642042 w 860220"/>
                  <a:gd name="connsiteY5" fmla="*/ 180337 h 376514"/>
                  <a:gd name="connsiteX6" fmla="*/ 860220 w 860220"/>
                  <a:gd name="connsiteY6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47956 w 860220"/>
                  <a:gd name="connsiteY2" fmla="*/ 223661 h 376514"/>
                  <a:gd name="connsiteX3" fmla="*/ 302959 w 860220"/>
                  <a:gd name="connsiteY3" fmla="*/ 269918 h 376514"/>
                  <a:gd name="connsiteX4" fmla="*/ 404974 w 860220"/>
                  <a:gd name="connsiteY4" fmla="*/ 200967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47956 w 860220"/>
                  <a:gd name="connsiteY2" fmla="*/ 223661 h 376514"/>
                  <a:gd name="connsiteX3" fmla="*/ 333747 w 860220"/>
                  <a:gd name="connsiteY3" fmla="*/ 205964 h 376514"/>
                  <a:gd name="connsiteX4" fmla="*/ 404974 w 860220"/>
                  <a:gd name="connsiteY4" fmla="*/ 200967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47956 w 860220"/>
                  <a:gd name="connsiteY2" fmla="*/ 223661 h 376514"/>
                  <a:gd name="connsiteX3" fmla="*/ 333747 w 860220"/>
                  <a:gd name="connsiteY3" fmla="*/ 205964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84537 w 860220"/>
                  <a:gd name="connsiteY1" fmla="*/ 166141 h 376514"/>
                  <a:gd name="connsiteX2" fmla="*/ 229483 w 860220"/>
                  <a:gd name="connsiteY2" fmla="*/ 254607 h 376514"/>
                  <a:gd name="connsiteX3" fmla="*/ 333747 w 860220"/>
                  <a:gd name="connsiteY3" fmla="*/ 205964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9483 w 860220"/>
                  <a:gd name="connsiteY2" fmla="*/ 254607 h 376514"/>
                  <a:gd name="connsiteX3" fmla="*/ 333747 w 860220"/>
                  <a:gd name="connsiteY3" fmla="*/ 205964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64922 h 376514"/>
                  <a:gd name="connsiteX3" fmla="*/ 333747 w 860220"/>
                  <a:gd name="connsiteY3" fmla="*/ 205964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64922 h 376514"/>
                  <a:gd name="connsiteX3" fmla="*/ 321432 w 860220"/>
                  <a:gd name="connsiteY3" fmla="*/ 236910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79363 h 376514"/>
                  <a:gd name="connsiteX3" fmla="*/ 321432 w 860220"/>
                  <a:gd name="connsiteY3" fmla="*/ 236910 h 376514"/>
                  <a:gd name="connsiteX4" fmla="*/ 392659 w 860220"/>
                  <a:gd name="connsiteY4" fmla="*/ 260795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79363 h 376514"/>
                  <a:gd name="connsiteX3" fmla="*/ 321432 w 860220"/>
                  <a:gd name="connsiteY3" fmla="*/ 236910 h 376514"/>
                  <a:gd name="connsiteX4" fmla="*/ 389580 w 860220"/>
                  <a:gd name="connsiteY4" fmla="*/ 302056 h 376514"/>
                  <a:gd name="connsiteX5" fmla="*/ 531204 w 860220"/>
                  <a:gd name="connsiteY5" fmla="*/ 104006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79363 h 376514"/>
                  <a:gd name="connsiteX3" fmla="*/ 321432 w 860220"/>
                  <a:gd name="connsiteY3" fmla="*/ 236910 h 376514"/>
                  <a:gd name="connsiteX4" fmla="*/ 389580 w 860220"/>
                  <a:gd name="connsiteY4" fmla="*/ 302056 h 376514"/>
                  <a:gd name="connsiteX5" fmla="*/ 555835 w 860220"/>
                  <a:gd name="connsiteY5" fmla="*/ 112258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6828 w 860220"/>
                  <a:gd name="connsiteY1" fmla="*/ 205339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389580 w 860220"/>
                  <a:gd name="connsiteY4" fmla="*/ 302056 h 376514"/>
                  <a:gd name="connsiteX5" fmla="*/ 555835 w 860220"/>
                  <a:gd name="connsiteY5" fmla="*/ 112258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389580 w 860220"/>
                  <a:gd name="connsiteY4" fmla="*/ 302056 h 376514"/>
                  <a:gd name="connsiteX5" fmla="*/ 555835 w 860220"/>
                  <a:gd name="connsiteY5" fmla="*/ 112258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426525 w 860220"/>
                  <a:gd name="connsiteY4" fmla="*/ 302056 h 376514"/>
                  <a:gd name="connsiteX5" fmla="*/ 555835 w 860220"/>
                  <a:gd name="connsiteY5" fmla="*/ 112258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426525 w 860220"/>
                  <a:gd name="connsiteY4" fmla="*/ 302056 h 376514"/>
                  <a:gd name="connsiteX5" fmla="*/ 583544 w 860220"/>
                  <a:gd name="connsiteY5" fmla="*/ 114321 h 376514"/>
                  <a:gd name="connsiteX6" fmla="*/ 642042 w 860220"/>
                  <a:gd name="connsiteY6" fmla="*/ 180337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284487 w 860220"/>
                  <a:gd name="connsiteY3" fmla="*/ 241036 h 376514"/>
                  <a:gd name="connsiteX4" fmla="*/ 426525 w 860220"/>
                  <a:gd name="connsiteY4" fmla="*/ 302056 h 376514"/>
                  <a:gd name="connsiteX5" fmla="*/ 583544 w 860220"/>
                  <a:gd name="connsiteY5" fmla="*/ 114321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62986 w 860220"/>
                  <a:gd name="connsiteY1" fmla="*/ 172331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26525 w 860220"/>
                  <a:gd name="connsiteY4" fmla="*/ 302056 h 376514"/>
                  <a:gd name="connsiteX5" fmla="*/ 583544 w 860220"/>
                  <a:gd name="connsiteY5" fmla="*/ 114321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26525 w 860220"/>
                  <a:gd name="connsiteY4" fmla="*/ 302056 h 376514"/>
                  <a:gd name="connsiteX5" fmla="*/ 583544 w 860220"/>
                  <a:gd name="connsiteY5" fmla="*/ 114321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26525 w 860220"/>
                  <a:gd name="connsiteY4" fmla="*/ 302056 h 376514"/>
                  <a:gd name="connsiteX5" fmla="*/ 592781 w 860220"/>
                  <a:gd name="connsiteY5" fmla="*/ 104006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08052 w 860220"/>
                  <a:gd name="connsiteY4" fmla="*/ 328875 h 376514"/>
                  <a:gd name="connsiteX5" fmla="*/ 592781 w 860220"/>
                  <a:gd name="connsiteY5" fmla="*/ 104006 h 376514"/>
                  <a:gd name="connsiteX6" fmla="*/ 697460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08052 w 860220"/>
                  <a:gd name="connsiteY4" fmla="*/ 328875 h 376514"/>
                  <a:gd name="connsiteX5" fmla="*/ 592781 w 860220"/>
                  <a:gd name="connsiteY5" fmla="*/ 104006 h 376514"/>
                  <a:gd name="connsiteX6" fmla="*/ 712854 w 860220"/>
                  <a:gd name="connsiteY6" fmla="*/ 190652 h 376514"/>
                  <a:gd name="connsiteX7" fmla="*/ 860220 w 860220"/>
                  <a:gd name="connsiteY7" fmla="*/ 0 h 376514"/>
                  <a:gd name="connsiteX0" fmla="*/ 24631 w 860220"/>
                  <a:gd name="connsiteY0" fmla="*/ 227349 h 376514"/>
                  <a:gd name="connsiteX1" fmla="*/ 169144 w 860220"/>
                  <a:gd name="connsiteY1" fmla="*/ 376514 h 376514"/>
                  <a:gd name="connsiteX2" fmla="*/ 24631 w 860220"/>
                  <a:gd name="connsiteY2" fmla="*/ 376514 h 376514"/>
                  <a:gd name="connsiteX3" fmla="*/ 24631 w 860220"/>
                  <a:gd name="connsiteY3" fmla="*/ 227349 h 376514"/>
                  <a:gd name="connsiteX0" fmla="*/ 0 w 860220"/>
                  <a:gd name="connsiteY0" fmla="*/ 356658 h 376514"/>
                  <a:gd name="connsiteX1" fmla="*/ 150670 w 860220"/>
                  <a:gd name="connsiteY1" fmla="*/ 178520 h 376514"/>
                  <a:gd name="connsiteX2" fmla="*/ 223326 w 860220"/>
                  <a:gd name="connsiteY2" fmla="*/ 279363 h 376514"/>
                  <a:gd name="connsiteX3" fmla="*/ 318353 w 860220"/>
                  <a:gd name="connsiteY3" fmla="*/ 228658 h 376514"/>
                  <a:gd name="connsiteX4" fmla="*/ 408052 w 860220"/>
                  <a:gd name="connsiteY4" fmla="*/ 328875 h 376514"/>
                  <a:gd name="connsiteX5" fmla="*/ 645121 w 860220"/>
                  <a:gd name="connsiteY5" fmla="*/ 97816 h 376514"/>
                  <a:gd name="connsiteX6" fmla="*/ 712854 w 860220"/>
                  <a:gd name="connsiteY6" fmla="*/ 190652 h 376514"/>
                  <a:gd name="connsiteX7" fmla="*/ 860220 w 860220"/>
                  <a:gd name="connsiteY7" fmla="*/ 0 h 376514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23326 w 857141"/>
                  <a:gd name="connsiteY2" fmla="*/ 250480 h 347631"/>
                  <a:gd name="connsiteX3" fmla="*/ 318353 w 857141"/>
                  <a:gd name="connsiteY3" fmla="*/ 199775 h 347631"/>
                  <a:gd name="connsiteX4" fmla="*/ 408052 w 857141"/>
                  <a:gd name="connsiteY4" fmla="*/ 299992 h 347631"/>
                  <a:gd name="connsiteX5" fmla="*/ 645121 w 857141"/>
                  <a:gd name="connsiteY5" fmla="*/ 68933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23326 w 857141"/>
                  <a:gd name="connsiteY2" fmla="*/ 250480 h 347631"/>
                  <a:gd name="connsiteX3" fmla="*/ 318353 w 857141"/>
                  <a:gd name="connsiteY3" fmla="*/ 199775 h 347631"/>
                  <a:gd name="connsiteX4" fmla="*/ 408052 w 857141"/>
                  <a:gd name="connsiteY4" fmla="*/ 299992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23326 w 857141"/>
                  <a:gd name="connsiteY2" fmla="*/ 250480 h 347631"/>
                  <a:gd name="connsiteX3" fmla="*/ 318353 w 857141"/>
                  <a:gd name="connsiteY3" fmla="*/ 199775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23326 w 857141"/>
                  <a:gd name="connsiteY2" fmla="*/ 250480 h 347631"/>
                  <a:gd name="connsiteX3" fmla="*/ 333747 w 857141"/>
                  <a:gd name="connsiteY3" fmla="*/ 216279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50670 w 857141"/>
                  <a:gd name="connsiteY1" fmla="*/ 149637 h 347631"/>
                  <a:gd name="connsiteX2" fmla="*/ 263351 w 857141"/>
                  <a:gd name="connsiteY2" fmla="*/ 266984 h 347631"/>
                  <a:gd name="connsiteX3" fmla="*/ 333747 w 857141"/>
                  <a:gd name="connsiteY3" fmla="*/ 216279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63351 w 857141"/>
                  <a:gd name="connsiteY2" fmla="*/ 266984 h 347631"/>
                  <a:gd name="connsiteX3" fmla="*/ 333747 w 857141"/>
                  <a:gd name="connsiteY3" fmla="*/ 216279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63351 w 857141"/>
                  <a:gd name="connsiteY2" fmla="*/ 266984 h 347631"/>
                  <a:gd name="connsiteX3" fmla="*/ 370692 w 857141"/>
                  <a:gd name="connsiteY3" fmla="*/ 210089 h 347631"/>
                  <a:gd name="connsiteX4" fmla="*/ 454234 w 857141"/>
                  <a:gd name="connsiteY4" fmla="*/ 293803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63351 w 857141"/>
                  <a:gd name="connsiteY2" fmla="*/ 266984 h 347631"/>
                  <a:gd name="connsiteX3" fmla="*/ 370692 w 857141"/>
                  <a:gd name="connsiteY3" fmla="*/ 210089 h 347631"/>
                  <a:gd name="connsiteX4" fmla="*/ 478864 w 857141"/>
                  <a:gd name="connsiteY4" fmla="*/ 310307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63351 w 857141"/>
                  <a:gd name="connsiteY2" fmla="*/ 266984 h 347631"/>
                  <a:gd name="connsiteX3" fmla="*/ 367613 w 857141"/>
                  <a:gd name="connsiteY3" fmla="*/ 208026 h 347631"/>
                  <a:gd name="connsiteX4" fmla="*/ 478864 w 857141"/>
                  <a:gd name="connsiteY4" fmla="*/ 310307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24631 w 857141"/>
                  <a:gd name="connsiteY0" fmla="*/ 198466 h 347631"/>
                  <a:gd name="connsiteX1" fmla="*/ 169144 w 857141"/>
                  <a:gd name="connsiteY1" fmla="*/ 347631 h 347631"/>
                  <a:gd name="connsiteX2" fmla="*/ 24631 w 857141"/>
                  <a:gd name="connsiteY2" fmla="*/ 347631 h 347631"/>
                  <a:gd name="connsiteX3" fmla="*/ 24631 w 857141"/>
                  <a:gd name="connsiteY3" fmla="*/ 198466 h 347631"/>
                  <a:gd name="connsiteX0" fmla="*/ 0 w 857141"/>
                  <a:gd name="connsiteY0" fmla="*/ 327775 h 347631"/>
                  <a:gd name="connsiteX1" fmla="*/ 169143 w 857141"/>
                  <a:gd name="connsiteY1" fmla="*/ 157889 h 347631"/>
                  <a:gd name="connsiteX2" fmla="*/ 275666 w 857141"/>
                  <a:gd name="connsiteY2" fmla="*/ 269047 h 347631"/>
                  <a:gd name="connsiteX3" fmla="*/ 367613 w 857141"/>
                  <a:gd name="connsiteY3" fmla="*/ 208026 h 347631"/>
                  <a:gd name="connsiteX4" fmla="*/ 478864 w 857141"/>
                  <a:gd name="connsiteY4" fmla="*/ 310307 h 347631"/>
                  <a:gd name="connsiteX5" fmla="*/ 629727 w 857141"/>
                  <a:gd name="connsiteY5" fmla="*/ 81312 h 347631"/>
                  <a:gd name="connsiteX6" fmla="*/ 712854 w 857141"/>
                  <a:gd name="connsiteY6" fmla="*/ 161769 h 347631"/>
                  <a:gd name="connsiteX7" fmla="*/ 857141 w 857141"/>
                  <a:gd name="connsiteY7" fmla="*/ 0 h 347631"/>
                  <a:gd name="connsiteX0" fmla="*/ 6159 w 838669"/>
                  <a:gd name="connsiteY0" fmla="*/ 198466 h 381415"/>
                  <a:gd name="connsiteX1" fmla="*/ 150672 w 838669"/>
                  <a:gd name="connsiteY1" fmla="*/ 347631 h 381415"/>
                  <a:gd name="connsiteX2" fmla="*/ 6159 w 838669"/>
                  <a:gd name="connsiteY2" fmla="*/ 347631 h 381415"/>
                  <a:gd name="connsiteX3" fmla="*/ 6159 w 838669"/>
                  <a:gd name="connsiteY3" fmla="*/ 198466 h 381415"/>
                  <a:gd name="connsiteX0" fmla="*/ 0 w 838669"/>
                  <a:gd name="connsiteY0" fmla="*/ 381415 h 381415"/>
                  <a:gd name="connsiteX1" fmla="*/ 150671 w 838669"/>
                  <a:gd name="connsiteY1" fmla="*/ 157889 h 381415"/>
                  <a:gd name="connsiteX2" fmla="*/ 257194 w 838669"/>
                  <a:gd name="connsiteY2" fmla="*/ 269047 h 381415"/>
                  <a:gd name="connsiteX3" fmla="*/ 349141 w 838669"/>
                  <a:gd name="connsiteY3" fmla="*/ 208026 h 381415"/>
                  <a:gd name="connsiteX4" fmla="*/ 460392 w 838669"/>
                  <a:gd name="connsiteY4" fmla="*/ 310307 h 381415"/>
                  <a:gd name="connsiteX5" fmla="*/ 611255 w 838669"/>
                  <a:gd name="connsiteY5" fmla="*/ 81312 h 381415"/>
                  <a:gd name="connsiteX6" fmla="*/ 694382 w 838669"/>
                  <a:gd name="connsiteY6" fmla="*/ 161769 h 381415"/>
                  <a:gd name="connsiteX7" fmla="*/ 838669 w 838669"/>
                  <a:gd name="connsiteY7" fmla="*/ 0 h 381415"/>
                  <a:gd name="connsiteX0" fmla="*/ 6159 w 838669"/>
                  <a:gd name="connsiteY0" fmla="*/ 198466 h 381415"/>
                  <a:gd name="connsiteX1" fmla="*/ 150672 w 838669"/>
                  <a:gd name="connsiteY1" fmla="*/ 347631 h 381415"/>
                  <a:gd name="connsiteX2" fmla="*/ 6159 w 838669"/>
                  <a:gd name="connsiteY2" fmla="*/ 347631 h 381415"/>
                  <a:gd name="connsiteX3" fmla="*/ 6159 w 838669"/>
                  <a:gd name="connsiteY3" fmla="*/ 198466 h 381415"/>
                  <a:gd name="connsiteX0" fmla="*/ 0 w 838669"/>
                  <a:gd name="connsiteY0" fmla="*/ 381415 h 381415"/>
                  <a:gd name="connsiteX1" fmla="*/ 159907 w 838669"/>
                  <a:gd name="connsiteY1" fmla="*/ 168204 h 381415"/>
                  <a:gd name="connsiteX2" fmla="*/ 257194 w 838669"/>
                  <a:gd name="connsiteY2" fmla="*/ 269047 h 381415"/>
                  <a:gd name="connsiteX3" fmla="*/ 349141 w 838669"/>
                  <a:gd name="connsiteY3" fmla="*/ 208026 h 381415"/>
                  <a:gd name="connsiteX4" fmla="*/ 460392 w 838669"/>
                  <a:gd name="connsiteY4" fmla="*/ 310307 h 381415"/>
                  <a:gd name="connsiteX5" fmla="*/ 611255 w 838669"/>
                  <a:gd name="connsiteY5" fmla="*/ 81312 h 381415"/>
                  <a:gd name="connsiteX6" fmla="*/ 694382 w 838669"/>
                  <a:gd name="connsiteY6" fmla="*/ 161769 h 381415"/>
                  <a:gd name="connsiteX7" fmla="*/ 838669 w 838669"/>
                  <a:gd name="connsiteY7" fmla="*/ 0 h 381415"/>
                  <a:gd name="connsiteX0" fmla="*/ 6159 w 838669"/>
                  <a:gd name="connsiteY0" fmla="*/ 198466 h 381415"/>
                  <a:gd name="connsiteX1" fmla="*/ 150672 w 838669"/>
                  <a:gd name="connsiteY1" fmla="*/ 347631 h 381415"/>
                  <a:gd name="connsiteX2" fmla="*/ 6159 w 838669"/>
                  <a:gd name="connsiteY2" fmla="*/ 347631 h 381415"/>
                  <a:gd name="connsiteX3" fmla="*/ 6159 w 838669"/>
                  <a:gd name="connsiteY3" fmla="*/ 198466 h 381415"/>
                  <a:gd name="connsiteX0" fmla="*/ 0 w 838669"/>
                  <a:gd name="connsiteY0" fmla="*/ 381415 h 381415"/>
                  <a:gd name="connsiteX1" fmla="*/ 159907 w 838669"/>
                  <a:gd name="connsiteY1" fmla="*/ 168204 h 381415"/>
                  <a:gd name="connsiteX2" fmla="*/ 257194 w 838669"/>
                  <a:gd name="connsiteY2" fmla="*/ 269047 h 381415"/>
                  <a:gd name="connsiteX3" fmla="*/ 356261 w 838669"/>
                  <a:gd name="connsiteY3" fmla="*/ 233325 h 381415"/>
                  <a:gd name="connsiteX4" fmla="*/ 460392 w 838669"/>
                  <a:gd name="connsiteY4" fmla="*/ 310307 h 381415"/>
                  <a:gd name="connsiteX5" fmla="*/ 611255 w 838669"/>
                  <a:gd name="connsiteY5" fmla="*/ 81312 h 381415"/>
                  <a:gd name="connsiteX6" fmla="*/ 694382 w 838669"/>
                  <a:gd name="connsiteY6" fmla="*/ 161769 h 381415"/>
                  <a:gd name="connsiteX7" fmla="*/ 838669 w 838669"/>
                  <a:gd name="connsiteY7" fmla="*/ 0 h 381415"/>
                  <a:gd name="connsiteX0" fmla="*/ 6159 w 838669"/>
                  <a:gd name="connsiteY0" fmla="*/ 198466 h 381415"/>
                  <a:gd name="connsiteX1" fmla="*/ 150672 w 838669"/>
                  <a:gd name="connsiteY1" fmla="*/ 347631 h 381415"/>
                  <a:gd name="connsiteX2" fmla="*/ 6159 w 838669"/>
                  <a:gd name="connsiteY2" fmla="*/ 347631 h 381415"/>
                  <a:gd name="connsiteX3" fmla="*/ 6159 w 838669"/>
                  <a:gd name="connsiteY3" fmla="*/ 198466 h 381415"/>
                  <a:gd name="connsiteX0" fmla="*/ 0 w 838669"/>
                  <a:gd name="connsiteY0" fmla="*/ 381415 h 381415"/>
                  <a:gd name="connsiteX1" fmla="*/ 159907 w 838669"/>
                  <a:gd name="connsiteY1" fmla="*/ 168204 h 381415"/>
                  <a:gd name="connsiteX2" fmla="*/ 257194 w 838669"/>
                  <a:gd name="connsiteY2" fmla="*/ 269047 h 381415"/>
                  <a:gd name="connsiteX3" fmla="*/ 356261 w 838669"/>
                  <a:gd name="connsiteY3" fmla="*/ 233325 h 381415"/>
                  <a:gd name="connsiteX4" fmla="*/ 462765 w 838669"/>
                  <a:gd name="connsiteY4" fmla="*/ 272358 h 381415"/>
                  <a:gd name="connsiteX5" fmla="*/ 611255 w 838669"/>
                  <a:gd name="connsiteY5" fmla="*/ 81312 h 381415"/>
                  <a:gd name="connsiteX6" fmla="*/ 694382 w 838669"/>
                  <a:gd name="connsiteY6" fmla="*/ 161769 h 381415"/>
                  <a:gd name="connsiteX7" fmla="*/ 838669 w 838669"/>
                  <a:gd name="connsiteY7" fmla="*/ 0 h 381415"/>
                  <a:gd name="connsiteX0" fmla="*/ 6159 w 841042"/>
                  <a:gd name="connsiteY0" fmla="*/ 239578 h 422527"/>
                  <a:gd name="connsiteX1" fmla="*/ 150672 w 841042"/>
                  <a:gd name="connsiteY1" fmla="*/ 388743 h 422527"/>
                  <a:gd name="connsiteX2" fmla="*/ 6159 w 841042"/>
                  <a:gd name="connsiteY2" fmla="*/ 388743 h 422527"/>
                  <a:gd name="connsiteX3" fmla="*/ 6159 w 841042"/>
                  <a:gd name="connsiteY3" fmla="*/ 239578 h 422527"/>
                  <a:gd name="connsiteX0" fmla="*/ 0 w 841042"/>
                  <a:gd name="connsiteY0" fmla="*/ 422527 h 422527"/>
                  <a:gd name="connsiteX1" fmla="*/ 159907 w 841042"/>
                  <a:gd name="connsiteY1" fmla="*/ 209316 h 422527"/>
                  <a:gd name="connsiteX2" fmla="*/ 257194 w 841042"/>
                  <a:gd name="connsiteY2" fmla="*/ 310159 h 422527"/>
                  <a:gd name="connsiteX3" fmla="*/ 356261 w 841042"/>
                  <a:gd name="connsiteY3" fmla="*/ 274437 h 422527"/>
                  <a:gd name="connsiteX4" fmla="*/ 462765 w 841042"/>
                  <a:gd name="connsiteY4" fmla="*/ 313470 h 422527"/>
                  <a:gd name="connsiteX5" fmla="*/ 611255 w 841042"/>
                  <a:gd name="connsiteY5" fmla="*/ 122424 h 422527"/>
                  <a:gd name="connsiteX6" fmla="*/ 694382 w 841042"/>
                  <a:gd name="connsiteY6" fmla="*/ 202881 h 422527"/>
                  <a:gd name="connsiteX7" fmla="*/ 841042 w 841042"/>
                  <a:gd name="connsiteY7" fmla="*/ 0 h 422527"/>
                  <a:gd name="connsiteX0" fmla="*/ 6159 w 841042"/>
                  <a:gd name="connsiteY0" fmla="*/ 239578 h 422527"/>
                  <a:gd name="connsiteX1" fmla="*/ 150672 w 841042"/>
                  <a:gd name="connsiteY1" fmla="*/ 388743 h 422527"/>
                  <a:gd name="connsiteX2" fmla="*/ 6159 w 841042"/>
                  <a:gd name="connsiteY2" fmla="*/ 388743 h 422527"/>
                  <a:gd name="connsiteX3" fmla="*/ 6159 w 841042"/>
                  <a:gd name="connsiteY3" fmla="*/ 239578 h 422527"/>
                  <a:gd name="connsiteX0" fmla="*/ 0 w 841042"/>
                  <a:gd name="connsiteY0" fmla="*/ 422527 h 422527"/>
                  <a:gd name="connsiteX1" fmla="*/ 157534 w 841042"/>
                  <a:gd name="connsiteY1" fmla="*/ 231453 h 422527"/>
                  <a:gd name="connsiteX2" fmla="*/ 257194 w 841042"/>
                  <a:gd name="connsiteY2" fmla="*/ 310159 h 422527"/>
                  <a:gd name="connsiteX3" fmla="*/ 356261 w 841042"/>
                  <a:gd name="connsiteY3" fmla="*/ 274437 h 422527"/>
                  <a:gd name="connsiteX4" fmla="*/ 462765 w 841042"/>
                  <a:gd name="connsiteY4" fmla="*/ 313470 h 422527"/>
                  <a:gd name="connsiteX5" fmla="*/ 611255 w 841042"/>
                  <a:gd name="connsiteY5" fmla="*/ 122424 h 422527"/>
                  <a:gd name="connsiteX6" fmla="*/ 694382 w 841042"/>
                  <a:gd name="connsiteY6" fmla="*/ 202881 h 422527"/>
                  <a:gd name="connsiteX7" fmla="*/ 841042 w 841042"/>
                  <a:gd name="connsiteY7" fmla="*/ 0 h 422527"/>
                  <a:gd name="connsiteX0" fmla="*/ 6159 w 841042"/>
                  <a:gd name="connsiteY0" fmla="*/ 239578 h 422527"/>
                  <a:gd name="connsiteX1" fmla="*/ 150672 w 841042"/>
                  <a:gd name="connsiteY1" fmla="*/ 388743 h 422527"/>
                  <a:gd name="connsiteX2" fmla="*/ 6159 w 841042"/>
                  <a:gd name="connsiteY2" fmla="*/ 388743 h 422527"/>
                  <a:gd name="connsiteX3" fmla="*/ 6159 w 841042"/>
                  <a:gd name="connsiteY3" fmla="*/ 239578 h 422527"/>
                  <a:gd name="connsiteX0" fmla="*/ 0 w 841042"/>
                  <a:gd name="connsiteY0" fmla="*/ 422527 h 422527"/>
                  <a:gd name="connsiteX1" fmla="*/ 157534 w 841042"/>
                  <a:gd name="connsiteY1" fmla="*/ 231453 h 422527"/>
                  <a:gd name="connsiteX2" fmla="*/ 257194 w 841042"/>
                  <a:gd name="connsiteY2" fmla="*/ 310159 h 422527"/>
                  <a:gd name="connsiteX3" fmla="*/ 356261 w 841042"/>
                  <a:gd name="connsiteY3" fmla="*/ 274437 h 422527"/>
                  <a:gd name="connsiteX4" fmla="*/ 462765 w 841042"/>
                  <a:gd name="connsiteY4" fmla="*/ 313470 h 422527"/>
                  <a:gd name="connsiteX5" fmla="*/ 611255 w 841042"/>
                  <a:gd name="connsiteY5" fmla="*/ 122424 h 422527"/>
                  <a:gd name="connsiteX6" fmla="*/ 694382 w 841042"/>
                  <a:gd name="connsiteY6" fmla="*/ 202881 h 422527"/>
                  <a:gd name="connsiteX7" fmla="*/ 841042 w 841042"/>
                  <a:gd name="connsiteY7" fmla="*/ 0 h 422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1042" h="422527" stroke="0" extrusionOk="0">
                    <a:moveTo>
                      <a:pt x="6159" y="239578"/>
                    </a:moveTo>
                    <a:cubicBezTo>
                      <a:pt x="85971" y="239578"/>
                      <a:pt x="150672" y="306361"/>
                      <a:pt x="150672" y="388743"/>
                    </a:cubicBezTo>
                    <a:lnTo>
                      <a:pt x="6159" y="388743"/>
                    </a:lnTo>
                    <a:lnTo>
                      <a:pt x="6159" y="239578"/>
                    </a:lnTo>
                    <a:close/>
                  </a:path>
                  <a:path w="841042" h="422527" fill="none">
                    <a:moveTo>
                      <a:pt x="0" y="422527"/>
                    </a:moveTo>
                    <a:lnTo>
                      <a:pt x="157534" y="231453"/>
                    </a:lnTo>
                    <a:lnTo>
                      <a:pt x="257194" y="310159"/>
                    </a:lnTo>
                    <a:lnTo>
                      <a:pt x="356261" y="274437"/>
                    </a:lnTo>
                    <a:lnTo>
                      <a:pt x="462765" y="313470"/>
                    </a:lnTo>
                    <a:lnTo>
                      <a:pt x="611255" y="122424"/>
                    </a:lnTo>
                    <a:lnTo>
                      <a:pt x="694382" y="202881"/>
                    </a:lnTo>
                    <a:lnTo>
                      <a:pt x="841042" y="0"/>
                    </a:lnTo>
                  </a:path>
                </a:pathLst>
              </a:custGeom>
              <a:ln w="95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116" b="0" i="0" u="none" strike="noStrike" kern="1200" cap="none" spc="0" normalizeH="0" baseline="0" noProof="0">
                  <a:ln>
                    <a:noFill/>
                  </a:ln>
                  <a:solidFill>
                    <a:srgbClr val="DF0D36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8026266" y="1879361"/>
                <a:ext cx="499206" cy="982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806"/>
                  </a:lnSpc>
                  <a:spcBef>
                    <a:spcPts val="0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1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F0D36"/>
                    </a:solidFill>
                    <a:effectLst/>
                    <a:uLnTx/>
                    <a:uFillTx/>
                    <a:latin typeface="Tahoma"/>
                  </a:rPr>
                  <a:t>Компания</a:t>
                </a:r>
                <a:endParaRPr kumimoji="0" lang="ru-RU" sz="372" b="0" i="0" u="none" strike="noStrike" kern="1200" cap="none" spc="0" normalizeH="0" baseline="0" noProof="0" dirty="0">
                  <a:ln>
                    <a:noFill/>
                  </a:ln>
                  <a:solidFill>
                    <a:srgbClr val="DF0D36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64" name="TextBox 263"/>
              <p:cNvSpPr txBox="1"/>
              <p:nvPr/>
            </p:nvSpPr>
            <p:spPr>
              <a:xfrm>
                <a:off x="7544425" y="2642758"/>
                <a:ext cx="340777" cy="982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806"/>
                  </a:lnSpc>
                  <a:spcBef>
                    <a:spcPts val="0"/>
                  </a:spcBef>
                  <a:spcAft>
                    <a:spcPts val="372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1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416F"/>
                    </a:solidFill>
                    <a:effectLst/>
                    <a:uLnTx/>
                    <a:uFillTx/>
                    <a:latin typeface="Tahoma"/>
                  </a:rPr>
                  <a:t>Сотрудник</a:t>
                </a:r>
              </a:p>
            </p:txBody>
          </p:sp>
        </p:grpSp>
        <p:grpSp>
          <p:nvGrpSpPr>
            <p:cNvPr id="213" name="Группа 212"/>
            <p:cNvGrpSpPr/>
            <p:nvPr/>
          </p:nvGrpSpPr>
          <p:grpSpPr>
            <a:xfrm flipH="1">
              <a:off x="2229331" y="4188525"/>
              <a:ext cx="1116663" cy="1448773"/>
              <a:chOff x="5875579" y="1736106"/>
              <a:chExt cx="1739894" cy="2547621"/>
            </a:xfrm>
          </p:grpSpPr>
          <p:grpSp>
            <p:nvGrpSpPr>
              <p:cNvPr id="230" name="Группа 229"/>
              <p:cNvGrpSpPr/>
              <p:nvPr/>
            </p:nvGrpSpPr>
            <p:grpSpPr>
              <a:xfrm>
                <a:off x="6949609" y="1966454"/>
                <a:ext cx="665864" cy="656242"/>
                <a:chOff x="6887360" y="1250237"/>
                <a:chExt cx="665864" cy="656242"/>
              </a:xfrm>
            </p:grpSpPr>
            <p:sp>
              <p:nvSpPr>
                <p:cNvPr id="249" name="Полилиния: фигура 164">
                  <a:extLst>
                    <a:ext uri="{FF2B5EF4-FFF2-40B4-BE49-F238E27FC236}">
                      <a16:creationId xmlns:a16="http://schemas.microsoft.com/office/drawing/2014/main" id="{42353C89-9441-49CA-9A55-E080AA637D73}"/>
                    </a:ext>
                  </a:extLst>
                </p:cNvPr>
                <p:cNvSpPr/>
                <p:nvPr/>
              </p:nvSpPr>
              <p:spPr>
                <a:xfrm>
                  <a:off x="6892059" y="1720429"/>
                  <a:ext cx="218747" cy="145832"/>
                </a:xfrm>
                <a:custGeom>
                  <a:avLst/>
                  <a:gdLst>
                    <a:gd name="connsiteX0" fmla="*/ 57649 w 57150"/>
                    <a:gd name="connsiteY0" fmla="*/ 12885 h 38100"/>
                    <a:gd name="connsiteX1" fmla="*/ 46542 w 57150"/>
                    <a:gd name="connsiteY1" fmla="*/ 7256 h 38100"/>
                    <a:gd name="connsiteX2" fmla="*/ 40761 w 57150"/>
                    <a:gd name="connsiteY2" fmla="*/ 9504 h 38100"/>
                    <a:gd name="connsiteX3" fmla="*/ 11329 w 57150"/>
                    <a:gd name="connsiteY3" fmla="*/ 26887 h 38100"/>
                    <a:gd name="connsiteX4" fmla="*/ 7147 w 57150"/>
                    <a:gd name="connsiteY4" fmla="*/ 30916 h 38100"/>
                    <a:gd name="connsiteX5" fmla="*/ 8024 w 57150"/>
                    <a:gd name="connsiteY5" fmla="*/ 33517 h 38100"/>
                    <a:gd name="connsiteX6" fmla="*/ 11386 w 57150"/>
                    <a:gd name="connsiteY6" fmla="*/ 39527 h 38100"/>
                    <a:gd name="connsiteX7" fmla="*/ 43266 w 57150"/>
                    <a:gd name="connsiteY7" fmla="*/ 32897 h 38100"/>
                    <a:gd name="connsiteX8" fmla="*/ 56277 w 57150"/>
                    <a:gd name="connsiteY8" fmla="*/ 24515 h 38100"/>
                    <a:gd name="connsiteX9" fmla="*/ 57649 w 57150"/>
                    <a:gd name="connsiteY9" fmla="*/ 12885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7150" h="38100">
                      <a:moveTo>
                        <a:pt x="57649" y="12885"/>
                      </a:moveTo>
                      <a:cubicBezTo>
                        <a:pt x="55801" y="9171"/>
                        <a:pt x="51076" y="6561"/>
                        <a:pt x="46542" y="7256"/>
                      </a:cubicBezTo>
                      <a:cubicBezTo>
                        <a:pt x="44447" y="7580"/>
                        <a:pt x="42561" y="8523"/>
                        <a:pt x="40761" y="9504"/>
                      </a:cubicBezTo>
                      <a:cubicBezTo>
                        <a:pt x="30683" y="14952"/>
                        <a:pt x="21663" y="21839"/>
                        <a:pt x="11329" y="26887"/>
                      </a:cubicBezTo>
                      <a:cubicBezTo>
                        <a:pt x="9443" y="27811"/>
                        <a:pt x="7242" y="29011"/>
                        <a:pt x="7147" y="30916"/>
                      </a:cubicBezTo>
                      <a:cubicBezTo>
                        <a:pt x="7099" y="31831"/>
                        <a:pt x="7566" y="32697"/>
                        <a:pt x="8024" y="33517"/>
                      </a:cubicBezTo>
                      <a:cubicBezTo>
                        <a:pt x="9709" y="36527"/>
                        <a:pt x="9709" y="36527"/>
                        <a:pt x="11386" y="39527"/>
                      </a:cubicBezTo>
                      <a:cubicBezTo>
                        <a:pt x="25302" y="38641"/>
                        <a:pt x="37389" y="34993"/>
                        <a:pt x="43266" y="32897"/>
                      </a:cubicBezTo>
                      <a:cubicBezTo>
                        <a:pt x="47533" y="31373"/>
                        <a:pt x="53820" y="27935"/>
                        <a:pt x="56277" y="24515"/>
                      </a:cubicBezTo>
                      <a:cubicBezTo>
                        <a:pt x="58725" y="21077"/>
                        <a:pt x="59497" y="16600"/>
                        <a:pt x="57649" y="12885"/>
                      </a:cubicBezTo>
                      <a:close/>
                    </a:path>
                  </a:pathLst>
                </a:custGeom>
                <a:solidFill>
                  <a:srgbClr val="F0B78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551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250" name="Полилиния: фигура 165">
                  <a:extLst>
                    <a:ext uri="{FF2B5EF4-FFF2-40B4-BE49-F238E27FC236}">
                      <a16:creationId xmlns:a16="http://schemas.microsoft.com/office/drawing/2014/main" id="{289CD60A-7D46-4CD1-AA18-078A33C90FE6}"/>
                    </a:ext>
                  </a:extLst>
                </p:cNvPr>
                <p:cNvSpPr/>
                <p:nvPr/>
              </p:nvSpPr>
              <p:spPr>
                <a:xfrm>
                  <a:off x="6969898" y="1250237"/>
                  <a:ext cx="583326" cy="656242"/>
                </a:xfrm>
                <a:custGeom>
                  <a:avLst/>
                  <a:gdLst>
                    <a:gd name="connsiteX0" fmla="*/ 151181 w 152400"/>
                    <a:gd name="connsiteY0" fmla="*/ 7144 h 171450"/>
                    <a:gd name="connsiteX1" fmla="*/ 7144 w 152400"/>
                    <a:gd name="connsiteY1" fmla="*/ 160601 h 171450"/>
                    <a:gd name="connsiteX2" fmla="*/ 12697 w 152400"/>
                    <a:gd name="connsiteY2" fmla="*/ 164430 h 171450"/>
                    <a:gd name="connsiteX3" fmla="*/ 152114 w 152400"/>
                    <a:gd name="connsiteY3" fmla="*/ 7896 h 171450"/>
                    <a:gd name="connsiteX4" fmla="*/ 151181 w 152400"/>
                    <a:gd name="connsiteY4" fmla="*/ 7144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71450">
                      <a:moveTo>
                        <a:pt x="151181" y="7144"/>
                      </a:moveTo>
                      <a:lnTo>
                        <a:pt x="7144" y="160601"/>
                      </a:lnTo>
                      <a:lnTo>
                        <a:pt x="12697" y="164430"/>
                      </a:lnTo>
                      <a:lnTo>
                        <a:pt x="152114" y="7896"/>
                      </a:lnTo>
                      <a:cubicBezTo>
                        <a:pt x="151762" y="7677"/>
                        <a:pt x="151447" y="7429"/>
                        <a:pt x="151181" y="7144"/>
                      </a:cubicBezTo>
                      <a:close/>
                    </a:path>
                  </a:pathLst>
                </a:custGeom>
                <a:solidFill>
                  <a:srgbClr val="83420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551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251" name="Полилиния: фигура 166">
                  <a:extLst>
                    <a:ext uri="{FF2B5EF4-FFF2-40B4-BE49-F238E27FC236}">
                      <a16:creationId xmlns:a16="http://schemas.microsoft.com/office/drawing/2014/main" id="{CA233826-9BEA-4002-899C-E5DD1904B010}"/>
                    </a:ext>
                  </a:extLst>
                </p:cNvPr>
                <p:cNvSpPr/>
                <p:nvPr/>
              </p:nvSpPr>
              <p:spPr>
                <a:xfrm>
                  <a:off x="6887360" y="1709385"/>
                  <a:ext cx="255205" cy="145832"/>
                </a:xfrm>
                <a:custGeom>
                  <a:avLst/>
                  <a:gdLst>
                    <a:gd name="connsiteX0" fmla="*/ 64027 w 66675"/>
                    <a:gd name="connsiteY0" fmla="*/ 7144 h 38100"/>
                    <a:gd name="connsiteX1" fmla="*/ 47415 w 66675"/>
                    <a:gd name="connsiteY1" fmla="*/ 7296 h 38100"/>
                    <a:gd name="connsiteX2" fmla="*/ 38014 w 66675"/>
                    <a:gd name="connsiteY2" fmla="*/ 8239 h 38100"/>
                    <a:gd name="connsiteX3" fmla="*/ 23707 w 66675"/>
                    <a:gd name="connsiteY3" fmla="*/ 19612 h 38100"/>
                    <a:gd name="connsiteX4" fmla="*/ 8534 w 66675"/>
                    <a:gd name="connsiteY4" fmla="*/ 29804 h 38100"/>
                    <a:gd name="connsiteX5" fmla="*/ 7353 w 66675"/>
                    <a:gd name="connsiteY5" fmla="*/ 32833 h 38100"/>
                    <a:gd name="connsiteX6" fmla="*/ 9448 w 66675"/>
                    <a:gd name="connsiteY6" fmla="*/ 35852 h 38100"/>
                    <a:gd name="connsiteX7" fmla="*/ 10201 w 66675"/>
                    <a:gd name="connsiteY7" fmla="*/ 37138 h 38100"/>
                    <a:gd name="connsiteX8" fmla="*/ 12772 w 66675"/>
                    <a:gd name="connsiteY8" fmla="*/ 37395 h 38100"/>
                    <a:gd name="connsiteX9" fmla="*/ 26222 w 66675"/>
                    <a:gd name="connsiteY9" fmla="*/ 30890 h 38100"/>
                    <a:gd name="connsiteX10" fmla="*/ 37728 w 66675"/>
                    <a:gd name="connsiteY10" fmla="*/ 26527 h 38100"/>
                    <a:gd name="connsiteX11" fmla="*/ 37757 w 66675"/>
                    <a:gd name="connsiteY11" fmla="*/ 26518 h 38100"/>
                    <a:gd name="connsiteX12" fmla="*/ 38071 w 66675"/>
                    <a:gd name="connsiteY12" fmla="*/ 26337 h 38100"/>
                    <a:gd name="connsiteX13" fmla="*/ 37928 w 66675"/>
                    <a:gd name="connsiteY13" fmla="*/ 26394 h 38100"/>
                    <a:gd name="connsiteX14" fmla="*/ 49215 w 66675"/>
                    <a:gd name="connsiteY14" fmla="*/ 15221 h 38100"/>
                    <a:gd name="connsiteX15" fmla="*/ 59550 w 66675"/>
                    <a:gd name="connsiteY15" fmla="*/ 13678 h 38100"/>
                    <a:gd name="connsiteX16" fmla="*/ 63503 w 66675"/>
                    <a:gd name="connsiteY16" fmla="*/ 11201 h 38100"/>
                    <a:gd name="connsiteX17" fmla="*/ 64027 w 66675"/>
                    <a:gd name="connsiteY17" fmla="*/ 7144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6675" h="38100">
                      <a:moveTo>
                        <a:pt x="64027" y="7144"/>
                      </a:moveTo>
                      <a:cubicBezTo>
                        <a:pt x="58493" y="7191"/>
                        <a:pt x="52949" y="7239"/>
                        <a:pt x="47415" y="7296"/>
                      </a:cubicBezTo>
                      <a:cubicBezTo>
                        <a:pt x="44243" y="7325"/>
                        <a:pt x="41014" y="7363"/>
                        <a:pt x="38014" y="8239"/>
                      </a:cubicBezTo>
                      <a:cubicBezTo>
                        <a:pt x="31822" y="10049"/>
                        <a:pt x="27670" y="15040"/>
                        <a:pt x="23707" y="19612"/>
                      </a:cubicBezTo>
                      <a:cubicBezTo>
                        <a:pt x="19754" y="24184"/>
                        <a:pt x="14982" y="28918"/>
                        <a:pt x="8534" y="29804"/>
                      </a:cubicBezTo>
                      <a:cubicBezTo>
                        <a:pt x="7191" y="29718"/>
                        <a:pt x="6877" y="31728"/>
                        <a:pt x="7353" y="32833"/>
                      </a:cubicBezTo>
                      <a:cubicBezTo>
                        <a:pt x="7829" y="33938"/>
                        <a:pt x="8905" y="34766"/>
                        <a:pt x="9448" y="35852"/>
                      </a:cubicBezTo>
                      <a:cubicBezTo>
                        <a:pt x="9667" y="36290"/>
                        <a:pt x="9810" y="36795"/>
                        <a:pt x="10201" y="37138"/>
                      </a:cubicBezTo>
                      <a:cubicBezTo>
                        <a:pt x="10839" y="37690"/>
                        <a:pt x="11896" y="37605"/>
                        <a:pt x="12772" y="37395"/>
                      </a:cubicBezTo>
                      <a:cubicBezTo>
                        <a:pt x="17726" y="36233"/>
                        <a:pt x="21574" y="32804"/>
                        <a:pt x="26222" y="30890"/>
                      </a:cubicBezTo>
                      <a:cubicBezTo>
                        <a:pt x="30013" y="29327"/>
                        <a:pt x="34385" y="28727"/>
                        <a:pt x="37728" y="26527"/>
                      </a:cubicBezTo>
                      <a:cubicBezTo>
                        <a:pt x="37738" y="26527"/>
                        <a:pt x="37747" y="26518"/>
                        <a:pt x="37757" y="26518"/>
                      </a:cubicBezTo>
                      <a:cubicBezTo>
                        <a:pt x="37861" y="26451"/>
                        <a:pt x="37976" y="26413"/>
                        <a:pt x="38071" y="26337"/>
                      </a:cubicBezTo>
                      <a:lnTo>
                        <a:pt x="37928" y="26394"/>
                      </a:lnTo>
                      <a:cubicBezTo>
                        <a:pt x="42853" y="23774"/>
                        <a:pt x="46872" y="19850"/>
                        <a:pt x="49215" y="15221"/>
                      </a:cubicBezTo>
                      <a:cubicBezTo>
                        <a:pt x="52730" y="15431"/>
                        <a:pt x="56302" y="14907"/>
                        <a:pt x="59550" y="13678"/>
                      </a:cubicBezTo>
                      <a:cubicBezTo>
                        <a:pt x="61045" y="13106"/>
                        <a:pt x="62521" y="12363"/>
                        <a:pt x="63503" y="11201"/>
                      </a:cubicBezTo>
                      <a:cubicBezTo>
                        <a:pt x="64455" y="10049"/>
                        <a:pt x="64827" y="8401"/>
                        <a:pt x="64027" y="7144"/>
                      </a:cubicBezTo>
                      <a:close/>
                    </a:path>
                  </a:pathLst>
                </a:custGeom>
                <a:solidFill>
                  <a:srgbClr val="FFC28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551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  <p:sp>
              <p:nvSpPr>
                <p:cNvPr id="252" name="Полилиния: фигура 167">
                  <a:extLst>
                    <a:ext uri="{FF2B5EF4-FFF2-40B4-BE49-F238E27FC236}">
                      <a16:creationId xmlns:a16="http://schemas.microsoft.com/office/drawing/2014/main" id="{B0A27207-BB6E-40B5-9412-1EB75BBC9EAA}"/>
                    </a:ext>
                  </a:extLst>
                </p:cNvPr>
                <p:cNvSpPr/>
                <p:nvPr/>
              </p:nvSpPr>
              <p:spPr>
                <a:xfrm>
                  <a:off x="7024560" y="1726938"/>
                  <a:ext cx="145831" cy="145832"/>
                </a:xfrm>
                <a:custGeom>
                  <a:avLst/>
                  <a:gdLst>
                    <a:gd name="connsiteX0" fmla="*/ 11484 w 38100"/>
                    <a:gd name="connsiteY0" fmla="*/ 16217 h 38100"/>
                    <a:gd name="connsiteX1" fmla="*/ 10132 w 38100"/>
                    <a:gd name="connsiteY1" fmla="*/ 18703 h 38100"/>
                    <a:gd name="connsiteX2" fmla="*/ 11970 w 38100"/>
                    <a:gd name="connsiteY2" fmla="*/ 20342 h 38100"/>
                    <a:gd name="connsiteX3" fmla="*/ 9256 w 38100"/>
                    <a:gd name="connsiteY3" fmla="*/ 22094 h 38100"/>
                    <a:gd name="connsiteX4" fmla="*/ 10627 w 38100"/>
                    <a:gd name="connsiteY4" fmla="*/ 24237 h 38100"/>
                    <a:gd name="connsiteX5" fmla="*/ 7179 w 38100"/>
                    <a:gd name="connsiteY5" fmla="*/ 26371 h 38100"/>
                    <a:gd name="connsiteX6" fmla="*/ 9827 w 38100"/>
                    <a:gd name="connsiteY6" fmla="*/ 28971 h 38100"/>
                    <a:gd name="connsiteX7" fmla="*/ 8379 w 38100"/>
                    <a:gd name="connsiteY7" fmla="*/ 31162 h 38100"/>
                    <a:gd name="connsiteX8" fmla="*/ 10827 w 38100"/>
                    <a:gd name="connsiteY8" fmla="*/ 32896 h 38100"/>
                    <a:gd name="connsiteX9" fmla="*/ 14113 w 38100"/>
                    <a:gd name="connsiteY9" fmla="*/ 32800 h 38100"/>
                    <a:gd name="connsiteX10" fmla="*/ 25886 w 38100"/>
                    <a:gd name="connsiteY10" fmla="*/ 29219 h 38100"/>
                    <a:gd name="connsiteX11" fmla="*/ 26943 w 38100"/>
                    <a:gd name="connsiteY11" fmla="*/ 27971 h 38100"/>
                    <a:gd name="connsiteX12" fmla="*/ 26229 w 38100"/>
                    <a:gd name="connsiteY12" fmla="*/ 26685 h 38100"/>
                    <a:gd name="connsiteX13" fmla="*/ 30030 w 38100"/>
                    <a:gd name="connsiteY13" fmla="*/ 23933 h 38100"/>
                    <a:gd name="connsiteX14" fmla="*/ 28782 w 38100"/>
                    <a:gd name="connsiteY14" fmla="*/ 20237 h 38100"/>
                    <a:gd name="connsiteX15" fmla="*/ 31411 w 38100"/>
                    <a:gd name="connsiteY15" fmla="*/ 17008 h 38100"/>
                    <a:gd name="connsiteX16" fmla="*/ 28772 w 38100"/>
                    <a:gd name="connsiteY16" fmla="*/ 14446 h 38100"/>
                    <a:gd name="connsiteX17" fmla="*/ 29439 w 38100"/>
                    <a:gd name="connsiteY17" fmla="*/ 8750 h 38100"/>
                    <a:gd name="connsiteX18" fmla="*/ 24981 w 38100"/>
                    <a:gd name="connsiteY18" fmla="*/ 8769 h 38100"/>
                    <a:gd name="connsiteX19" fmla="*/ 11484 w 38100"/>
                    <a:gd name="connsiteY19" fmla="*/ 16217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8100" h="38100">
                      <a:moveTo>
                        <a:pt x="11484" y="16217"/>
                      </a:moveTo>
                      <a:cubicBezTo>
                        <a:pt x="10742" y="16979"/>
                        <a:pt x="10237" y="17808"/>
                        <a:pt x="10132" y="18703"/>
                      </a:cubicBezTo>
                      <a:cubicBezTo>
                        <a:pt x="10017" y="19618"/>
                        <a:pt x="10989" y="20647"/>
                        <a:pt x="11970" y="20342"/>
                      </a:cubicBezTo>
                      <a:cubicBezTo>
                        <a:pt x="10913" y="20723"/>
                        <a:pt x="9751" y="21180"/>
                        <a:pt x="9256" y="22094"/>
                      </a:cubicBezTo>
                      <a:cubicBezTo>
                        <a:pt x="8760" y="23009"/>
                        <a:pt x="9494" y="24409"/>
                        <a:pt x="10627" y="24237"/>
                      </a:cubicBezTo>
                      <a:cubicBezTo>
                        <a:pt x="9094" y="24114"/>
                        <a:pt x="7455" y="25038"/>
                        <a:pt x="7179" y="26371"/>
                      </a:cubicBezTo>
                      <a:cubicBezTo>
                        <a:pt x="6903" y="27714"/>
                        <a:pt x="8293" y="29171"/>
                        <a:pt x="9827" y="28971"/>
                      </a:cubicBezTo>
                      <a:cubicBezTo>
                        <a:pt x="8732" y="29057"/>
                        <a:pt x="8055" y="30238"/>
                        <a:pt x="8379" y="31162"/>
                      </a:cubicBezTo>
                      <a:cubicBezTo>
                        <a:pt x="8703" y="32086"/>
                        <a:pt x="9760" y="32696"/>
                        <a:pt x="10827" y="32896"/>
                      </a:cubicBezTo>
                      <a:cubicBezTo>
                        <a:pt x="11903" y="33096"/>
                        <a:pt x="13018" y="32943"/>
                        <a:pt x="14113" y="32800"/>
                      </a:cubicBezTo>
                      <a:cubicBezTo>
                        <a:pt x="18266" y="32238"/>
                        <a:pt x="22657" y="31600"/>
                        <a:pt x="25886" y="29219"/>
                      </a:cubicBezTo>
                      <a:cubicBezTo>
                        <a:pt x="26353" y="28876"/>
                        <a:pt x="26800" y="28476"/>
                        <a:pt x="26943" y="27971"/>
                      </a:cubicBezTo>
                      <a:cubicBezTo>
                        <a:pt x="27086" y="27457"/>
                        <a:pt x="26810" y="26819"/>
                        <a:pt x="26229" y="26685"/>
                      </a:cubicBezTo>
                      <a:cubicBezTo>
                        <a:pt x="27696" y="25990"/>
                        <a:pt x="29249" y="25228"/>
                        <a:pt x="30030" y="23933"/>
                      </a:cubicBezTo>
                      <a:cubicBezTo>
                        <a:pt x="30811" y="22637"/>
                        <a:pt x="30382" y="20675"/>
                        <a:pt x="28782" y="20237"/>
                      </a:cubicBezTo>
                      <a:cubicBezTo>
                        <a:pt x="30010" y="19408"/>
                        <a:pt x="31211" y="18351"/>
                        <a:pt x="31411" y="17008"/>
                      </a:cubicBezTo>
                      <a:cubicBezTo>
                        <a:pt x="31620" y="15655"/>
                        <a:pt x="30268" y="14112"/>
                        <a:pt x="28772" y="14446"/>
                      </a:cubicBezTo>
                      <a:cubicBezTo>
                        <a:pt x="30382" y="12960"/>
                        <a:pt x="30553" y="10512"/>
                        <a:pt x="29439" y="8750"/>
                      </a:cubicBezTo>
                      <a:cubicBezTo>
                        <a:pt x="27705" y="6007"/>
                        <a:pt x="26762" y="7302"/>
                        <a:pt x="24981" y="8769"/>
                      </a:cubicBezTo>
                      <a:cubicBezTo>
                        <a:pt x="21067" y="11998"/>
                        <a:pt x="15056" y="12607"/>
                        <a:pt x="11484" y="16217"/>
                      </a:cubicBezTo>
                      <a:close/>
                    </a:path>
                  </a:pathLst>
                </a:custGeom>
                <a:solidFill>
                  <a:srgbClr val="FFC28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551" b="0" i="0" u="none" strike="noStrike" kern="1200" cap="none" spc="0" normalizeH="0" baseline="0" noProof="0">
                    <a:ln>
                      <a:noFill/>
                    </a:ln>
                    <a:solidFill>
                      <a:srgbClr val="2F343C"/>
                    </a:solidFill>
                    <a:effectLst/>
                    <a:uLnTx/>
                    <a:uFillTx/>
                    <a:latin typeface="Tahoma"/>
                  </a:endParaRPr>
                </a:p>
              </p:txBody>
            </p:sp>
          </p:grpSp>
          <p:sp>
            <p:nvSpPr>
              <p:cNvPr id="231" name="Полилиния: фигура 168">
                <a:extLst>
                  <a:ext uri="{FF2B5EF4-FFF2-40B4-BE49-F238E27FC236}">
                    <a16:creationId xmlns:a16="http://schemas.microsoft.com/office/drawing/2014/main" id="{C99F38A9-4410-42D1-9DBB-7014491DF244}"/>
                  </a:ext>
                </a:extLst>
              </p:cNvPr>
              <p:cNvSpPr/>
              <p:nvPr/>
            </p:nvSpPr>
            <p:spPr>
              <a:xfrm>
                <a:off x="5875579" y="3000516"/>
                <a:ext cx="182289" cy="255205"/>
              </a:xfrm>
              <a:custGeom>
                <a:avLst/>
                <a:gdLst>
                  <a:gd name="connsiteX0" fmla="*/ 39854 w 47625"/>
                  <a:gd name="connsiteY0" fmla="*/ 14869 h 66675"/>
                  <a:gd name="connsiteX1" fmla="*/ 35273 w 47625"/>
                  <a:gd name="connsiteY1" fmla="*/ 7183 h 66675"/>
                  <a:gd name="connsiteX2" fmla="*/ 24109 w 47625"/>
                  <a:gd name="connsiteY2" fmla="*/ 7773 h 66675"/>
                  <a:gd name="connsiteX3" fmla="*/ 14632 w 47625"/>
                  <a:gd name="connsiteY3" fmla="*/ 11821 h 66675"/>
                  <a:gd name="connsiteX4" fmla="*/ 7555 w 47625"/>
                  <a:gd name="connsiteY4" fmla="*/ 33643 h 66675"/>
                  <a:gd name="connsiteX5" fmla="*/ 12737 w 47625"/>
                  <a:gd name="connsiteY5" fmla="*/ 59113 h 66675"/>
                  <a:gd name="connsiteX6" fmla="*/ 14118 w 47625"/>
                  <a:gd name="connsiteY6" fmla="*/ 61694 h 66675"/>
                  <a:gd name="connsiteX7" fmla="*/ 17051 w 47625"/>
                  <a:gd name="connsiteY7" fmla="*/ 62561 h 66675"/>
                  <a:gd name="connsiteX8" fmla="*/ 18928 w 47625"/>
                  <a:gd name="connsiteY8" fmla="*/ 59084 h 66675"/>
                  <a:gd name="connsiteX9" fmla="*/ 28615 w 47625"/>
                  <a:gd name="connsiteY9" fmla="*/ 61780 h 66675"/>
                  <a:gd name="connsiteX10" fmla="*/ 24281 w 47625"/>
                  <a:gd name="connsiteY10" fmla="*/ 47283 h 66675"/>
                  <a:gd name="connsiteX11" fmla="*/ 30396 w 47625"/>
                  <a:gd name="connsiteY11" fmla="*/ 33300 h 66675"/>
                  <a:gd name="connsiteX12" fmla="*/ 32406 w 47625"/>
                  <a:gd name="connsiteY12" fmla="*/ 41111 h 66675"/>
                  <a:gd name="connsiteX13" fmla="*/ 32501 w 47625"/>
                  <a:gd name="connsiteY13" fmla="*/ 47083 h 66675"/>
                  <a:gd name="connsiteX14" fmla="*/ 37330 w 47625"/>
                  <a:gd name="connsiteY14" fmla="*/ 50702 h 66675"/>
                  <a:gd name="connsiteX15" fmla="*/ 39854 w 47625"/>
                  <a:gd name="connsiteY15" fmla="*/ 1486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25" h="66675">
                    <a:moveTo>
                      <a:pt x="39854" y="14869"/>
                    </a:moveTo>
                    <a:cubicBezTo>
                      <a:pt x="38921" y="10345"/>
                      <a:pt x="37425" y="7240"/>
                      <a:pt x="35273" y="7183"/>
                    </a:cubicBezTo>
                    <a:cubicBezTo>
                      <a:pt x="31539" y="7087"/>
                      <a:pt x="27767" y="7126"/>
                      <a:pt x="24109" y="7773"/>
                    </a:cubicBezTo>
                    <a:cubicBezTo>
                      <a:pt x="21804" y="8183"/>
                      <a:pt x="15327" y="9345"/>
                      <a:pt x="14632" y="11821"/>
                    </a:cubicBezTo>
                    <a:cubicBezTo>
                      <a:pt x="12556" y="19165"/>
                      <a:pt x="8946" y="26137"/>
                      <a:pt x="7555" y="33643"/>
                    </a:cubicBezTo>
                    <a:cubicBezTo>
                      <a:pt x="5869" y="42701"/>
                      <a:pt x="9717" y="50541"/>
                      <a:pt x="12737" y="59113"/>
                    </a:cubicBezTo>
                    <a:cubicBezTo>
                      <a:pt x="13060" y="60027"/>
                      <a:pt x="13394" y="60961"/>
                      <a:pt x="14118" y="61694"/>
                    </a:cubicBezTo>
                    <a:cubicBezTo>
                      <a:pt x="14823" y="62428"/>
                      <a:pt x="16013" y="62894"/>
                      <a:pt x="17051" y="62561"/>
                    </a:cubicBezTo>
                    <a:cubicBezTo>
                      <a:pt x="18518" y="62094"/>
                      <a:pt x="18852" y="60447"/>
                      <a:pt x="18928" y="59084"/>
                    </a:cubicBezTo>
                    <a:cubicBezTo>
                      <a:pt x="21823" y="61590"/>
                      <a:pt x="27853" y="70543"/>
                      <a:pt x="28615" y="61780"/>
                    </a:cubicBezTo>
                    <a:cubicBezTo>
                      <a:pt x="29005" y="57237"/>
                      <a:pt x="25443" y="51664"/>
                      <a:pt x="24281" y="47283"/>
                    </a:cubicBezTo>
                    <a:cubicBezTo>
                      <a:pt x="22890" y="42025"/>
                      <a:pt x="25291" y="36415"/>
                      <a:pt x="30396" y="33300"/>
                    </a:cubicBezTo>
                    <a:cubicBezTo>
                      <a:pt x="31825" y="36015"/>
                      <a:pt x="32606" y="37987"/>
                      <a:pt x="32406" y="41111"/>
                    </a:cubicBezTo>
                    <a:cubicBezTo>
                      <a:pt x="32263" y="43111"/>
                      <a:pt x="31901" y="45149"/>
                      <a:pt x="32501" y="47083"/>
                    </a:cubicBezTo>
                    <a:cubicBezTo>
                      <a:pt x="33092" y="49017"/>
                      <a:pt x="35025" y="50826"/>
                      <a:pt x="37330" y="50702"/>
                    </a:cubicBezTo>
                    <a:cubicBezTo>
                      <a:pt x="40816" y="50502"/>
                      <a:pt x="42426" y="27309"/>
                      <a:pt x="39854" y="14869"/>
                    </a:cubicBezTo>
                    <a:close/>
                  </a:path>
                </a:pathLst>
              </a:custGeom>
              <a:solidFill>
                <a:srgbClr val="FFC2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32" name="Полилиния: фигура 169">
                <a:extLst>
                  <a:ext uri="{FF2B5EF4-FFF2-40B4-BE49-F238E27FC236}">
                    <a16:creationId xmlns:a16="http://schemas.microsoft.com/office/drawing/2014/main" id="{7845837C-C01C-44DF-95BC-0BE97F94AF73}"/>
                  </a:ext>
                </a:extLst>
              </p:cNvPr>
              <p:cNvSpPr/>
              <p:nvPr/>
            </p:nvSpPr>
            <p:spPr>
              <a:xfrm>
                <a:off x="6452134" y="3992064"/>
                <a:ext cx="255205" cy="291663"/>
              </a:xfrm>
              <a:custGeom>
                <a:avLst/>
                <a:gdLst>
                  <a:gd name="connsiteX0" fmla="*/ 43976 w 66675"/>
                  <a:gd name="connsiteY0" fmla="*/ 25117 h 76200"/>
                  <a:gd name="connsiteX1" fmla="*/ 47691 w 66675"/>
                  <a:gd name="connsiteY1" fmla="*/ 39395 h 76200"/>
                  <a:gd name="connsiteX2" fmla="*/ 60264 w 66675"/>
                  <a:gd name="connsiteY2" fmla="*/ 58788 h 76200"/>
                  <a:gd name="connsiteX3" fmla="*/ 59102 w 66675"/>
                  <a:gd name="connsiteY3" fmla="*/ 66713 h 76200"/>
                  <a:gd name="connsiteX4" fmla="*/ 53996 w 66675"/>
                  <a:gd name="connsiteY4" fmla="*/ 71818 h 76200"/>
                  <a:gd name="connsiteX5" fmla="*/ 47900 w 66675"/>
                  <a:gd name="connsiteY5" fmla="*/ 74247 h 76200"/>
                  <a:gd name="connsiteX6" fmla="*/ 27622 w 66675"/>
                  <a:gd name="connsiteY6" fmla="*/ 74247 h 76200"/>
                  <a:gd name="connsiteX7" fmla="*/ 22488 w 66675"/>
                  <a:gd name="connsiteY7" fmla="*/ 72628 h 76200"/>
                  <a:gd name="connsiteX8" fmla="*/ 10610 w 66675"/>
                  <a:gd name="connsiteY8" fmla="*/ 64075 h 76200"/>
                  <a:gd name="connsiteX9" fmla="*/ 7657 w 66675"/>
                  <a:gd name="connsiteY9" fmla="*/ 58026 h 76200"/>
                  <a:gd name="connsiteX10" fmla="*/ 7324 w 66675"/>
                  <a:gd name="connsiteY10" fmla="*/ 12916 h 76200"/>
                  <a:gd name="connsiteX11" fmla="*/ 43976 w 66675"/>
                  <a:gd name="connsiteY11" fmla="*/ 2511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675" h="76200">
                    <a:moveTo>
                      <a:pt x="43976" y="25117"/>
                    </a:moveTo>
                    <a:lnTo>
                      <a:pt x="47691" y="39395"/>
                    </a:lnTo>
                    <a:lnTo>
                      <a:pt x="60264" y="58788"/>
                    </a:lnTo>
                    <a:cubicBezTo>
                      <a:pt x="61740" y="61388"/>
                      <a:pt x="61273" y="64522"/>
                      <a:pt x="59102" y="66713"/>
                    </a:cubicBezTo>
                    <a:lnTo>
                      <a:pt x="53996" y="71818"/>
                    </a:lnTo>
                    <a:cubicBezTo>
                      <a:pt x="52463" y="73371"/>
                      <a:pt x="50234" y="74247"/>
                      <a:pt x="47900" y="74247"/>
                    </a:cubicBezTo>
                    <a:lnTo>
                      <a:pt x="27622" y="74247"/>
                    </a:lnTo>
                    <a:cubicBezTo>
                      <a:pt x="25755" y="74247"/>
                      <a:pt x="23935" y="73676"/>
                      <a:pt x="22488" y="72628"/>
                    </a:cubicBezTo>
                    <a:lnTo>
                      <a:pt x="10610" y="64075"/>
                    </a:lnTo>
                    <a:cubicBezTo>
                      <a:pt x="8562" y="62598"/>
                      <a:pt x="7467" y="60350"/>
                      <a:pt x="7657" y="58026"/>
                    </a:cubicBezTo>
                    <a:cubicBezTo>
                      <a:pt x="8381" y="49339"/>
                      <a:pt x="9829" y="27222"/>
                      <a:pt x="7324" y="12916"/>
                    </a:cubicBezTo>
                    <a:cubicBezTo>
                      <a:pt x="4152" y="-5201"/>
                      <a:pt x="43976" y="25117"/>
                      <a:pt x="43976" y="25117"/>
                    </a:cubicBezTo>
                    <a:close/>
                  </a:path>
                </a:pathLst>
              </a:custGeom>
              <a:solidFill>
                <a:srgbClr val="2B2B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33" name="Полилиния: фигура 170">
                <a:extLst>
                  <a:ext uri="{FF2B5EF4-FFF2-40B4-BE49-F238E27FC236}">
                    <a16:creationId xmlns:a16="http://schemas.microsoft.com/office/drawing/2014/main" id="{721B2D01-65A7-43A6-8D23-E870F94EFDF0}"/>
                  </a:ext>
                </a:extLst>
              </p:cNvPr>
              <p:cNvSpPr/>
              <p:nvPr/>
            </p:nvSpPr>
            <p:spPr>
              <a:xfrm>
                <a:off x="6063744" y="3992064"/>
                <a:ext cx="255205" cy="291663"/>
              </a:xfrm>
              <a:custGeom>
                <a:avLst/>
                <a:gdLst>
                  <a:gd name="connsiteX0" fmla="*/ 24289 w 66675"/>
                  <a:gd name="connsiteY0" fmla="*/ 25117 h 76200"/>
                  <a:gd name="connsiteX1" fmla="*/ 20574 w 66675"/>
                  <a:gd name="connsiteY1" fmla="*/ 39395 h 76200"/>
                  <a:gd name="connsiteX2" fmla="*/ 8001 w 66675"/>
                  <a:gd name="connsiteY2" fmla="*/ 58788 h 76200"/>
                  <a:gd name="connsiteX3" fmla="*/ 9163 w 66675"/>
                  <a:gd name="connsiteY3" fmla="*/ 66713 h 76200"/>
                  <a:gd name="connsiteX4" fmla="*/ 14269 w 66675"/>
                  <a:gd name="connsiteY4" fmla="*/ 71818 h 76200"/>
                  <a:gd name="connsiteX5" fmla="*/ 20365 w 66675"/>
                  <a:gd name="connsiteY5" fmla="*/ 74247 h 76200"/>
                  <a:gd name="connsiteX6" fmla="*/ 40643 w 66675"/>
                  <a:gd name="connsiteY6" fmla="*/ 74247 h 76200"/>
                  <a:gd name="connsiteX7" fmla="*/ 45777 w 66675"/>
                  <a:gd name="connsiteY7" fmla="*/ 72628 h 76200"/>
                  <a:gd name="connsiteX8" fmla="*/ 57655 w 66675"/>
                  <a:gd name="connsiteY8" fmla="*/ 64075 h 76200"/>
                  <a:gd name="connsiteX9" fmla="*/ 60608 w 66675"/>
                  <a:gd name="connsiteY9" fmla="*/ 58026 h 76200"/>
                  <a:gd name="connsiteX10" fmla="*/ 60932 w 66675"/>
                  <a:gd name="connsiteY10" fmla="*/ 12916 h 76200"/>
                  <a:gd name="connsiteX11" fmla="*/ 24289 w 66675"/>
                  <a:gd name="connsiteY11" fmla="*/ 2511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675" h="76200">
                    <a:moveTo>
                      <a:pt x="24289" y="25117"/>
                    </a:moveTo>
                    <a:lnTo>
                      <a:pt x="20574" y="39395"/>
                    </a:lnTo>
                    <a:lnTo>
                      <a:pt x="8001" y="58788"/>
                    </a:lnTo>
                    <a:cubicBezTo>
                      <a:pt x="6525" y="61388"/>
                      <a:pt x="6982" y="64522"/>
                      <a:pt x="9163" y="66713"/>
                    </a:cubicBezTo>
                    <a:lnTo>
                      <a:pt x="14269" y="71818"/>
                    </a:lnTo>
                    <a:cubicBezTo>
                      <a:pt x="15802" y="73371"/>
                      <a:pt x="18031" y="74247"/>
                      <a:pt x="20365" y="74247"/>
                    </a:cubicBezTo>
                    <a:lnTo>
                      <a:pt x="40643" y="74247"/>
                    </a:lnTo>
                    <a:cubicBezTo>
                      <a:pt x="42510" y="74247"/>
                      <a:pt x="44330" y="73676"/>
                      <a:pt x="45777" y="72628"/>
                    </a:cubicBezTo>
                    <a:lnTo>
                      <a:pt x="57655" y="64075"/>
                    </a:lnTo>
                    <a:cubicBezTo>
                      <a:pt x="59703" y="62598"/>
                      <a:pt x="60799" y="60350"/>
                      <a:pt x="60608" y="58026"/>
                    </a:cubicBezTo>
                    <a:cubicBezTo>
                      <a:pt x="59884" y="49339"/>
                      <a:pt x="58436" y="27222"/>
                      <a:pt x="60932" y="12916"/>
                    </a:cubicBezTo>
                    <a:cubicBezTo>
                      <a:pt x="64113" y="-5201"/>
                      <a:pt x="24289" y="25117"/>
                      <a:pt x="24289" y="25117"/>
                    </a:cubicBezTo>
                    <a:close/>
                  </a:path>
                </a:pathLst>
              </a:custGeom>
              <a:solidFill>
                <a:srgbClr val="2B2B2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34" name="Полилиния: фигура 171">
                <a:extLst>
                  <a:ext uri="{FF2B5EF4-FFF2-40B4-BE49-F238E27FC236}">
                    <a16:creationId xmlns:a16="http://schemas.microsoft.com/office/drawing/2014/main" id="{2446D474-9090-45FC-90F7-F25FC81A99B9}"/>
                  </a:ext>
                </a:extLst>
              </p:cNvPr>
              <p:cNvSpPr/>
              <p:nvPr/>
            </p:nvSpPr>
            <p:spPr>
              <a:xfrm>
                <a:off x="6084026" y="2861872"/>
                <a:ext cx="306743" cy="1276027"/>
              </a:xfrm>
              <a:custGeom>
                <a:avLst/>
                <a:gdLst>
                  <a:gd name="connsiteX0" fmla="*/ 21362 w 76200"/>
                  <a:gd name="connsiteY0" fmla="*/ 7828 h 333375"/>
                  <a:gd name="connsiteX1" fmla="*/ 16304 w 76200"/>
                  <a:gd name="connsiteY1" fmla="*/ 7171 h 333375"/>
                  <a:gd name="connsiteX2" fmla="*/ 12923 w 76200"/>
                  <a:gd name="connsiteY2" fmla="*/ 9476 h 333375"/>
                  <a:gd name="connsiteX3" fmla="*/ 8732 w 76200"/>
                  <a:gd name="connsiteY3" fmla="*/ 52129 h 333375"/>
                  <a:gd name="connsiteX4" fmla="*/ 7456 w 76200"/>
                  <a:gd name="connsiteY4" fmla="*/ 319753 h 333375"/>
                  <a:gd name="connsiteX5" fmla="*/ 40736 w 76200"/>
                  <a:gd name="connsiteY5" fmla="*/ 326753 h 333375"/>
                  <a:gd name="connsiteX6" fmla="*/ 57157 w 76200"/>
                  <a:gd name="connsiteY6" fmla="*/ 325906 h 333375"/>
                  <a:gd name="connsiteX7" fmla="*/ 60043 w 76200"/>
                  <a:gd name="connsiteY7" fmla="*/ 323020 h 333375"/>
                  <a:gd name="connsiteX8" fmla="*/ 75950 w 76200"/>
                  <a:gd name="connsiteY8" fmla="*/ 86657 h 333375"/>
                  <a:gd name="connsiteX9" fmla="*/ 78198 w 76200"/>
                  <a:gd name="connsiteY9" fmla="*/ 84295 h 333375"/>
                  <a:gd name="connsiteX10" fmla="*/ 78198 w 76200"/>
                  <a:gd name="connsiteY10" fmla="*/ 15172 h 333375"/>
                  <a:gd name="connsiteX11" fmla="*/ 21362 w 76200"/>
                  <a:gd name="connsiteY11" fmla="*/ 7828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00" h="333375">
                    <a:moveTo>
                      <a:pt x="21362" y="7828"/>
                    </a:moveTo>
                    <a:cubicBezTo>
                      <a:pt x="19667" y="7609"/>
                      <a:pt x="17990" y="7390"/>
                      <a:pt x="16304" y="7171"/>
                    </a:cubicBezTo>
                    <a:cubicBezTo>
                      <a:pt x="14638" y="6961"/>
                      <a:pt x="13094" y="7999"/>
                      <a:pt x="12923" y="9476"/>
                    </a:cubicBezTo>
                    <a:cubicBezTo>
                      <a:pt x="11237" y="23163"/>
                      <a:pt x="9818" y="37393"/>
                      <a:pt x="8732" y="52129"/>
                    </a:cubicBezTo>
                    <a:cubicBezTo>
                      <a:pt x="6198" y="86571"/>
                      <a:pt x="7456" y="319753"/>
                      <a:pt x="7456" y="319753"/>
                    </a:cubicBezTo>
                    <a:cubicBezTo>
                      <a:pt x="7456" y="319753"/>
                      <a:pt x="7351" y="327392"/>
                      <a:pt x="40736" y="326753"/>
                    </a:cubicBezTo>
                    <a:cubicBezTo>
                      <a:pt x="45489" y="326649"/>
                      <a:pt x="50928" y="326382"/>
                      <a:pt x="57157" y="325906"/>
                    </a:cubicBezTo>
                    <a:cubicBezTo>
                      <a:pt x="58776" y="325782"/>
                      <a:pt x="60034" y="324534"/>
                      <a:pt x="60043" y="323020"/>
                    </a:cubicBezTo>
                    <a:cubicBezTo>
                      <a:pt x="60453" y="259202"/>
                      <a:pt x="69921" y="149769"/>
                      <a:pt x="75950" y="86657"/>
                    </a:cubicBezTo>
                    <a:cubicBezTo>
                      <a:pt x="76083" y="85304"/>
                      <a:pt x="77064" y="84523"/>
                      <a:pt x="78198" y="84295"/>
                    </a:cubicBezTo>
                    <a:lnTo>
                      <a:pt x="78198" y="15172"/>
                    </a:lnTo>
                    <a:cubicBezTo>
                      <a:pt x="59234" y="12714"/>
                      <a:pt x="40279" y="10266"/>
                      <a:pt x="21362" y="7828"/>
                    </a:cubicBezTo>
                    <a:close/>
                  </a:path>
                </a:pathLst>
              </a:custGeom>
              <a:solidFill>
                <a:srgbClr val="21414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35" name="Полилиния: фигура 172">
                <a:extLst>
                  <a:ext uri="{FF2B5EF4-FFF2-40B4-BE49-F238E27FC236}">
                    <a16:creationId xmlns:a16="http://schemas.microsoft.com/office/drawing/2014/main" id="{4A588291-F293-478F-A348-BF5ACFCF116E}"/>
                  </a:ext>
                </a:extLst>
              </p:cNvPr>
              <p:cNvSpPr/>
              <p:nvPr/>
            </p:nvSpPr>
            <p:spPr>
              <a:xfrm>
                <a:off x="6347785" y="2861865"/>
                <a:ext cx="336328" cy="1276027"/>
              </a:xfrm>
              <a:custGeom>
                <a:avLst/>
                <a:gdLst>
                  <a:gd name="connsiteX0" fmla="*/ 78048 w 85725"/>
                  <a:gd name="connsiteY0" fmla="*/ 52131 h 333375"/>
                  <a:gd name="connsiteX1" fmla="*/ 73857 w 85725"/>
                  <a:gd name="connsiteY1" fmla="*/ 9478 h 333375"/>
                  <a:gd name="connsiteX2" fmla="*/ 70475 w 85725"/>
                  <a:gd name="connsiteY2" fmla="*/ 7173 h 333375"/>
                  <a:gd name="connsiteX3" fmla="*/ 65408 w 85725"/>
                  <a:gd name="connsiteY3" fmla="*/ 7830 h 333375"/>
                  <a:gd name="connsiteX4" fmla="*/ 8287 w 85725"/>
                  <a:gd name="connsiteY4" fmla="*/ 15212 h 333375"/>
                  <a:gd name="connsiteX5" fmla="*/ 7439 w 85725"/>
                  <a:gd name="connsiteY5" fmla="*/ 15212 h 333375"/>
                  <a:gd name="connsiteX6" fmla="*/ 7144 w 85725"/>
                  <a:gd name="connsiteY6" fmla="*/ 15174 h 333375"/>
                  <a:gd name="connsiteX7" fmla="*/ 7144 w 85725"/>
                  <a:gd name="connsiteY7" fmla="*/ 84297 h 333375"/>
                  <a:gd name="connsiteX8" fmla="*/ 10839 w 85725"/>
                  <a:gd name="connsiteY8" fmla="*/ 86659 h 333375"/>
                  <a:gd name="connsiteX9" fmla="*/ 22955 w 85725"/>
                  <a:gd name="connsiteY9" fmla="*/ 323022 h 333375"/>
                  <a:gd name="connsiteX10" fmla="*/ 25832 w 85725"/>
                  <a:gd name="connsiteY10" fmla="*/ 325908 h 333375"/>
                  <a:gd name="connsiteX11" fmla="*/ 42262 w 85725"/>
                  <a:gd name="connsiteY11" fmla="*/ 326756 h 333375"/>
                  <a:gd name="connsiteX12" fmla="*/ 75543 w 85725"/>
                  <a:gd name="connsiteY12" fmla="*/ 319755 h 333375"/>
                  <a:gd name="connsiteX13" fmla="*/ 78048 w 85725"/>
                  <a:gd name="connsiteY13" fmla="*/ 52131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725" h="333375">
                    <a:moveTo>
                      <a:pt x="78048" y="52131"/>
                    </a:moveTo>
                    <a:cubicBezTo>
                      <a:pt x="76952" y="37396"/>
                      <a:pt x="75524" y="23165"/>
                      <a:pt x="73857" y="9478"/>
                    </a:cubicBezTo>
                    <a:cubicBezTo>
                      <a:pt x="73666" y="8001"/>
                      <a:pt x="72123" y="6954"/>
                      <a:pt x="70475" y="7173"/>
                    </a:cubicBezTo>
                    <a:cubicBezTo>
                      <a:pt x="68780" y="7392"/>
                      <a:pt x="67094" y="7601"/>
                      <a:pt x="65408" y="7830"/>
                    </a:cubicBezTo>
                    <a:cubicBezTo>
                      <a:pt x="46387" y="10287"/>
                      <a:pt x="27346" y="12754"/>
                      <a:pt x="8287" y="15212"/>
                    </a:cubicBezTo>
                    <a:cubicBezTo>
                      <a:pt x="8011" y="15250"/>
                      <a:pt x="7715" y="15250"/>
                      <a:pt x="7439" y="15212"/>
                    </a:cubicBezTo>
                    <a:cubicBezTo>
                      <a:pt x="7334" y="15202"/>
                      <a:pt x="7239" y="15183"/>
                      <a:pt x="7144" y="15174"/>
                    </a:cubicBezTo>
                    <a:lnTo>
                      <a:pt x="7144" y="84297"/>
                    </a:lnTo>
                    <a:cubicBezTo>
                      <a:pt x="8753" y="83963"/>
                      <a:pt x="10658" y="84744"/>
                      <a:pt x="10839" y="86659"/>
                    </a:cubicBezTo>
                    <a:cubicBezTo>
                      <a:pt x="16869" y="149772"/>
                      <a:pt x="22555" y="259214"/>
                      <a:pt x="22955" y="323022"/>
                    </a:cubicBezTo>
                    <a:cubicBezTo>
                      <a:pt x="22965" y="324536"/>
                      <a:pt x="24222" y="325784"/>
                      <a:pt x="25832" y="325908"/>
                    </a:cubicBezTo>
                    <a:cubicBezTo>
                      <a:pt x="32061" y="326384"/>
                      <a:pt x="37509" y="326651"/>
                      <a:pt x="42262" y="326756"/>
                    </a:cubicBezTo>
                    <a:cubicBezTo>
                      <a:pt x="75647" y="327384"/>
                      <a:pt x="75543" y="319755"/>
                      <a:pt x="75543" y="319755"/>
                    </a:cubicBezTo>
                    <a:cubicBezTo>
                      <a:pt x="75543" y="319755"/>
                      <a:pt x="80572" y="86573"/>
                      <a:pt x="78048" y="52131"/>
                    </a:cubicBezTo>
                    <a:close/>
                  </a:path>
                </a:pathLst>
              </a:custGeom>
              <a:solidFill>
                <a:srgbClr val="2548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36" name="Полилиния: фигура 173">
                <a:extLst>
                  <a:ext uri="{FF2B5EF4-FFF2-40B4-BE49-F238E27FC236}">
                    <a16:creationId xmlns:a16="http://schemas.microsoft.com/office/drawing/2014/main" id="{19535EA0-4EDE-4638-BE8B-D2FF0F5834F6}"/>
                  </a:ext>
                </a:extLst>
              </p:cNvPr>
              <p:cNvSpPr/>
              <p:nvPr/>
            </p:nvSpPr>
            <p:spPr>
              <a:xfrm>
                <a:off x="6293212" y="2064679"/>
                <a:ext cx="218747" cy="182290"/>
              </a:xfrm>
              <a:custGeom>
                <a:avLst/>
                <a:gdLst>
                  <a:gd name="connsiteX0" fmla="*/ 54245 w 57150"/>
                  <a:gd name="connsiteY0" fmla="*/ 7391 h 47625"/>
                  <a:gd name="connsiteX1" fmla="*/ 54359 w 57150"/>
                  <a:gd name="connsiteY1" fmla="*/ 9334 h 47625"/>
                  <a:gd name="connsiteX2" fmla="*/ 55283 w 57150"/>
                  <a:gd name="connsiteY2" fmla="*/ 25451 h 47625"/>
                  <a:gd name="connsiteX3" fmla="*/ 30804 w 57150"/>
                  <a:gd name="connsiteY3" fmla="*/ 46101 h 47625"/>
                  <a:gd name="connsiteX4" fmla="*/ 22222 w 57150"/>
                  <a:gd name="connsiteY4" fmla="*/ 38795 h 47625"/>
                  <a:gd name="connsiteX5" fmla="*/ 8277 w 57150"/>
                  <a:gd name="connsiteY5" fmla="*/ 26956 h 47625"/>
                  <a:gd name="connsiteX6" fmla="*/ 7144 w 57150"/>
                  <a:gd name="connsiteY6" fmla="*/ 7144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47625">
                    <a:moveTo>
                      <a:pt x="54245" y="7391"/>
                    </a:moveTo>
                    <a:lnTo>
                      <a:pt x="54359" y="9334"/>
                    </a:lnTo>
                    <a:lnTo>
                      <a:pt x="55283" y="25451"/>
                    </a:lnTo>
                    <a:lnTo>
                      <a:pt x="30804" y="46101"/>
                    </a:lnTo>
                    <a:lnTo>
                      <a:pt x="22222" y="38795"/>
                    </a:lnTo>
                    <a:lnTo>
                      <a:pt x="8277" y="26956"/>
                    </a:lnTo>
                    <a:lnTo>
                      <a:pt x="7144" y="7144"/>
                    </a:lnTo>
                    <a:close/>
                  </a:path>
                </a:pathLst>
              </a:custGeom>
              <a:solidFill>
                <a:srgbClr val="E2A77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37" name="Полилиния: фигура 174">
                <a:extLst>
                  <a:ext uri="{FF2B5EF4-FFF2-40B4-BE49-F238E27FC236}">
                    <a16:creationId xmlns:a16="http://schemas.microsoft.com/office/drawing/2014/main" id="{6971CDC7-6C86-4646-B359-C995ADDFC38C}"/>
                  </a:ext>
                </a:extLst>
              </p:cNvPr>
              <p:cNvSpPr/>
              <p:nvPr/>
            </p:nvSpPr>
            <p:spPr>
              <a:xfrm>
                <a:off x="6364669" y="1790366"/>
                <a:ext cx="218747" cy="364579"/>
              </a:xfrm>
              <a:custGeom>
                <a:avLst/>
                <a:gdLst>
                  <a:gd name="connsiteX0" fmla="*/ 8268 w 57150"/>
                  <a:gd name="connsiteY0" fmla="*/ 18023 h 95250"/>
                  <a:gd name="connsiteX1" fmla="*/ 16602 w 57150"/>
                  <a:gd name="connsiteY1" fmla="*/ 14060 h 95250"/>
                  <a:gd name="connsiteX2" fmla="*/ 27489 w 57150"/>
                  <a:gd name="connsiteY2" fmla="*/ 8326 h 95250"/>
                  <a:gd name="connsiteX3" fmla="*/ 36500 w 57150"/>
                  <a:gd name="connsiteY3" fmla="*/ 7498 h 95250"/>
                  <a:gd name="connsiteX4" fmla="*/ 44539 w 57150"/>
                  <a:gd name="connsiteY4" fmla="*/ 16842 h 95250"/>
                  <a:gd name="connsiteX5" fmla="*/ 43149 w 57150"/>
                  <a:gd name="connsiteY5" fmla="*/ 42350 h 95250"/>
                  <a:gd name="connsiteX6" fmla="*/ 45739 w 57150"/>
                  <a:gd name="connsiteY6" fmla="*/ 44921 h 95250"/>
                  <a:gd name="connsiteX7" fmla="*/ 46930 w 57150"/>
                  <a:gd name="connsiteY7" fmla="*/ 42311 h 95250"/>
                  <a:gd name="connsiteX8" fmla="*/ 50035 w 57150"/>
                  <a:gd name="connsiteY8" fmla="*/ 44521 h 95250"/>
                  <a:gd name="connsiteX9" fmla="*/ 47863 w 57150"/>
                  <a:gd name="connsiteY9" fmla="*/ 59218 h 95250"/>
                  <a:gd name="connsiteX10" fmla="*/ 42691 w 57150"/>
                  <a:gd name="connsiteY10" fmla="*/ 64590 h 95250"/>
                  <a:gd name="connsiteX11" fmla="*/ 40500 w 57150"/>
                  <a:gd name="connsiteY11" fmla="*/ 73325 h 95250"/>
                  <a:gd name="connsiteX12" fmla="*/ 38186 w 57150"/>
                  <a:gd name="connsiteY12" fmla="*/ 78144 h 95250"/>
                  <a:gd name="connsiteX13" fmla="*/ 28994 w 57150"/>
                  <a:gd name="connsiteY13" fmla="*/ 85584 h 95250"/>
                  <a:gd name="connsiteX14" fmla="*/ 20631 w 57150"/>
                  <a:gd name="connsiteY14" fmla="*/ 92613 h 95250"/>
                  <a:gd name="connsiteX15" fmla="*/ 12611 w 57150"/>
                  <a:gd name="connsiteY15" fmla="*/ 93851 h 95250"/>
                  <a:gd name="connsiteX16" fmla="*/ 11497 w 57150"/>
                  <a:gd name="connsiteY16" fmla="*/ 93937 h 95250"/>
                  <a:gd name="connsiteX17" fmla="*/ 7144 w 57150"/>
                  <a:gd name="connsiteY17" fmla="*/ 17785 h 95250"/>
                  <a:gd name="connsiteX18" fmla="*/ 8268 w 57150"/>
                  <a:gd name="connsiteY18" fmla="*/ 18023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150" h="95250">
                    <a:moveTo>
                      <a:pt x="8268" y="18023"/>
                    </a:moveTo>
                    <a:cubicBezTo>
                      <a:pt x="11049" y="18728"/>
                      <a:pt x="14821" y="15413"/>
                      <a:pt x="16602" y="14060"/>
                    </a:cubicBezTo>
                    <a:cubicBezTo>
                      <a:pt x="19860" y="11612"/>
                      <a:pt x="23556" y="9660"/>
                      <a:pt x="27489" y="8326"/>
                    </a:cubicBezTo>
                    <a:cubicBezTo>
                      <a:pt x="30375" y="7355"/>
                      <a:pt x="33547" y="6707"/>
                      <a:pt x="36500" y="7498"/>
                    </a:cubicBezTo>
                    <a:cubicBezTo>
                      <a:pt x="40843" y="8650"/>
                      <a:pt x="43720" y="12717"/>
                      <a:pt x="44539" y="16842"/>
                    </a:cubicBezTo>
                    <a:cubicBezTo>
                      <a:pt x="46206" y="25252"/>
                      <a:pt x="41672" y="33929"/>
                      <a:pt x="43149" y="42350"/>
                    </a:cubicBezTo>
                    <a:cubicBezTo>
                      <a:pt x="43358" y="43531"/>
                      <a:pt x="43720" y="46198"/>
                      <a:pt x="45739" y="44921"/>
                    </a:cubicBezTo>
                    <a:cubicBezTo>
                      <a:pt x="46577" y="44397"/>
                      <a:pt x="46034" y="42950"/>
                      <a:pt x="46930" y="42311"/>
                    </a:cubicBezTo>
                    <a:cubicBezTo>
                      <a:pt x="48901" y="40911"/>
                      <a:pt x="49882" y="43159"/>
                      <a:pt x="50035" y="44521"/>
                    </a:cubicBezTo>
                    <a:cubicBezTo>
                      <a:pt x="50597" y="49369"/>
                      <a:pt x="50102" y="54713"/>
                      <a:pt x="47863" y="59218"/>
                    </a:cubicBezTo>
                    <a:cubicBezTo>
                      <a:pt x="46558" y="61838"/>
                      <a:pt x="44596" y="62657"/>
                      <a:pt x="42691" y="64590"/>
                    </a:cubicBezTo>
                    <a:cubicBezTo>
                      <a:pt x="40577" y="66734"/>
                      <a:pt x="41177" y="70734"/>
                      <a:pt x="40500" y="73325"/>
                    </a:cubicBezTo>
                    <a:cubicBezTo>
                      <a:pt x="40034" y="75087"/>
                      <a:pt x="39262" y="76706"/>
                      <a:pt x="38186" y="78144"/>
                    </a:cubicBezTo>
                    <a:cubicBezTo>
                      <a:pt x="35890" y="81202"/>
                      <a:pt x="31671" y="82774"/>
                      <a:pt x="28994" y="85584"/>
                    </a:cubicBezTo>
                    <a:cubicBezTo>
                      <a:pt x="26489" y="88212"/>
                      <a:pt x="24184" y="90832"/>
                      <a:pt x="20631" y="92613"/>
                    </a:cubicBezTo>
                    <a:cubicBezTo>
                      <a:pt x="18488" y="93689"/>
                      <a:pt x="15431" y="93842"/>
                      <a:pt x="12611" y="93851"/>
                    </a:cubicBezTo>
                    <a:cubicBezTo>
                      <a:pt x="12240" y="93880"/>
                      <a:pt x="11868" y="93908"/>
                      <a:pt x="11497" y="93937"/>
                    </a:cubicBezTo>
                    <a:lnTo>
                      <a:pt x="7144" y="17785"/>
                    </a:lnTo>
                    <a:cubicBezTo>
                      <a:pt x="7515" y="17870"/>
                      <a:pt x="7906" y="17937"/>
                      <a:pt x="8268" y="18023"/>
                    </a:cubicBezTo>
                    <a:close/>
                  </a:path>
                </a:pathLst>
              </a:custGeom>
              <a:solidFill>
                <a:srgbClr val="FFC2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38" name="Полилиния: фигура 175">
                <a:extLst>
                  <a:ext uri="{FF2B5EF4-FFF2-40B4-BE49-F238E27FC236}">
                    <a16:creationId xmlns:a16="http://schemas.microsoft.com/office/drawing/2014/main" id="{FDFF9AAC-9902-4A40-B84E-969DA3BEEED2}"/>
                  </a:ext>
                </a:extLst>
              </p:cNvPr>
              <p:cNvSpPr/>
              <p:nvPr/>
            </p:nvSpPr>
            <p:spPr>
              <a:xfrm>
                <a:off x="6248840" y="1827013"/>
                <a:ext cx="172284" cy="322506"/>
              </a:xfrm>
              <a:custGeom>
                <a:avLst/>
                <a:gdLst>
                  <a:gd name="connsiteX0" fmla="*/ 7144 w 47625"/>
                  <a:gd name="connsiteY0" fmla="*/ 45662 h 95250"/>
                  <a:gd name="connsiteX1" fmla="*/ 9992 w 47625"/>
                  <a:gd name="connsiteY1" fmla="*/ 43186 h 95250"/>
                  <a:gd name="connsiteX2" fmla="*/ 11468 w 47625"/>
                  <a:gd name="connsiteY2" fmla="*/ 45681 h 95250"/>
                  <a:gd name="connsiteX3" fmla="*/ 13745 w 47625"/>
                  <a:gd name="connsiteY3" fmla="*/ 42900 h 95250"/>
                  <a:gd name="connsiteX4" fmla="*/ 11792 w 47625"/>
                  <a:gd name="connsiteY4" fmla="*/ 29689 h 95250"/>
                  <a:gd name="connsiteX5" fmla="*/ 13049 w 47625"/>
                  <a:gd name="connsiteY5" fmla="*/ 17392 h 95250"/>
                  <a:gd name="connsiteX6" fmla="*/ 19974 w 47625"/>
                  <a:gd name="connsiteY6" fmla="*/ 8877 h 95250"/>
                  <a:gd name="connsiteX7" fmla="*/ 30480 w 47625"/>
                  <a:gd name="connsiteY7" fmla="*/ 7600 h 95250"/>
                  <a:gd name="connsiteX8" fmla="*/ 37786 w 47625"/>
                  <a:gd name="connsiteY8" fmla="*/ 12296 h 95250"/>
                  <a:gd name="connsiteX9" fmla="*/ 44548 w 47625"/>
                  <a:gd name="connsiteY9" fmla="*/ 15354 h 95250"/>
                  <a:gd name="connsiteX10" fmla="*/ 48901 w 47625"/>
                  <a:gd name="connsiteY10" fmla="*/ 91506 h 95250"/>
                  <a:gd name="connsiteX11" fmla="*/ 41891 w 47625"/>
                  <a:gd name="connsiteY11" fmla="*/ 90906 h 95250"/>
                  <a:gd name="connsiteX12" fmla="*/ 32775 w 47625"/>
                  <a:gd name="connsiteY12" fmla="*/ 84648 h 95250"/>
                  <a:gd name="connsiteX13" fmla="*/ 22774 w 47625"/>
                  <a:gd name="connsiteY13" fmla="*/ 78057 h 95250"/>
                  <a:gd name="connsiteX14" fmla="*/ 19926 w 47625"/>
                  <a:gd name="connsiteY14" fmla="*/ 73475 h 95250"/>
                  <a:gd name="connsiteX15" fmla="*/ 16745 w 47625"/>
                  <a:gd name="connsiteY15" fmla="*/ 64979 h 95250"/>
                  <a:gd name="connsiteX16" fmla="*/ 10982 w 47625"/>
                  <a:gd name="connsiteY16" fmla="*/ 60093 h 95250"/>
                  <a:gd name="connsiteX17" fmla="*/ 7144 w 47625"/>
                  <a:gd name="connsiteY17" fmla="*/ 45662 h 95250"/>
                  <a:gd name="connsiteX0" fmla="*/ 1 w 41758"/>
                  <a:gd name="connsiteY0" fmla="*/ 38519 h 84453"/>
                  <a:gd name="connsiteX1" fmla="*/ 2849 w 41758"/>
                  <a:gd name="connsiteY1" fmla="*/ 36043 h 84453"/>
                  <a:gd name="connsiteX2" fmla="*/ 4325 w 41758"/>
                  <a:gd name="connsiteY2" fmla="*/ 38538 h 84453"/>
                  <a:gd name="connsiteX3" fmla="*/ 6602 w 41758"/>
                  <a:gd name="connsiteY3" fmla="*/ 35757 h 84453"/>
                  <a:gd name="connsiteX4" fmla="*/ 4649 w 41758"/>
                  <a:gd name="connsiteY4" fmla="*/ 22546 h 84453"/>
                  <a:gd name="connsiteX5" fmla="*/ 5906 w 41758"/>
                  <a:gd name="connsiteY5" fmla="*/ 10249 h 84453"/>
                  <a:gd name="connsiteX6" fmla="*/ 12831 w 41758"/>
                  <a:gd name="connsiteY6" fmla="*/ 1734 h 84453"/>
                  <a:gd name="connsiteX7" fmla="*/ 23337 w 41758"/>
                  <a:gd name="connsiteY7" fmla="*/ 457 h 84453"/>
                  <a:gd name="connsiteX8" fmla="*/ 30643 w 41758"/>
                  <a:gd name="connsiteY8" fmla="*/ 5153 h 84453"/>
                  <a:gd name="connsiteX9" fmla="*/ 40516 w 41758"/>
                  <a:gd name="connsiteY9" fmla="*/ 8211 h 84453"/>
                  <a:gd name="connsiteX10" fmla="*/ 41758 w 41758"/>
                  <a:gd name="connsiteY10" fmla="*/ 84363 h 84453"/>
                  <a:gd name="connsiteX11" fmla="*/ 34748 w 41758"/>
                  <a:gd name="connsiteY11" fmla="*/ 83763 h 84453"/>
                  <a:gd name="connsiteX12" fmla="*/ 25632 w 41758"/>
                  <a:gd name="connsiteY12" fmla="*/ 77505 h 84453"/>
                  <a:gd name="connsiteX13" fmla="*/ 15631 w 41758"/>
                  <a:gd name="connsiteY13" fmla="*/ 70914 h 84453"/>
                  <a:gd name="connsiteX14" fmla="*/ 12783 w 41758"/>
                  <a:gd name="connsiteY14" fmla="*/ 66332 h 84453"/>
                  <a:gd name="connsiteX15" fmla="*/ 9602 w 41758"/>
                  <a:gd name="connsiteY15" fmla="*/ 57836 h 84453"/>
                  <a:gd name="connsiteX16" fmla="*/ 3839 w 41758"/>
                  <a:gd name="connsiteY16" fmla="*/ 52950 h 84453"/>
                  <a:gd name="connsiteX17" fmla="*/ 1 w 41758"/>
                  <a:gd name="connsiteY17" fmla="*/ 38519 h 84453"/>
                  <a:gd name="connsiteX0" fmla="*/ 1 w 42773"/>
                  <a:gd name="connsiteY0" fmla="*/ 38519 h 84453"/>
                  <a:gd name="connsiteX1" fmla="*/ 2849 w 42773"/>
                  <a:gd name="connsiteY1" fmla="*/ 36043 h 84453"/>
                  <a:gd name="connsiteX2" fmla="*/ 4325 w 42773"/>
                  <a:gd name="connsiteY2" fmla="*/ 38538 h 84453"/>
                  <a:gd name="connsiteX3" fmla="*/ 6602 w 42773"/>
                  <a:gd name="connsiteY3" fmla="*/ 35757 h 84453"/>
                  <a:gd name="connsiteX4" fmla="*/ 4649 w 42773"/>
                  <a:gd name="connsiteY4" fmla="*/ 22546 h 84453"/>
                  <a:gd name="connsiteX5" fmla="*/ 5906 w 42773"/>
                  <a:gd name="connsiteY5" fmla="*/ 10249 h 84453"/>
                  <a:gd name="connsiteX6" fmla="*/ 12831 w 42773"/>
                  <a:gd name="connsiteY6" fmla="*/ 1734 h 84453"/>
                  <a:gd name="connsiteX7" fmla="*/ 23337 w 42773"/>
                  <a:gd name="connsiteY7" fmla="*/ 457 h 84453"/>
                  <a:gd name="connsiteX8" fmla="*/ 30643 w 42773"/>
                  <a:gd name="connsiteY8" fmla="*/ 5153 h 84453"/>
                  <a:gd name="connsiteX9" fmla="*/ 40516 w 42773"/>
                  <a:gd name="connsiteY9" fmla="*/ 8211 h 84453"/>
                  <a:gd name="connsiteX10" fmla="*/ 41758 w 42773"/>
                  <a:gd name="connsiteY10" fmla="*/ 84363 h 84453"/>
                  <a:gd name="connsiteX11" fmla="*/ 34748 w 42773"/>
                  <a:gd name="connsiteY11" fmla="*/ 83763 h 84453"/>
                  <a:gd name="connsiteX12" fmla="*/ 25632 w 42773"/>
                  <a:gd name="connsiteY12" fmla="*/ 77505 h 84453"/>
                  <a:gd name="connsiteX13" fmla="*/ 15631 w 42773"/>
                  <a:gd name="connsiteY13" fmla="*/ 70914 h 84453"/>
                  <a:gd name="connsiteX14" fmla="*/ 12783 w 42773"/>
                  <a:gd name="connsiteY14" fmla="*/ 66332 h 84453"/>
                  <a:gd name="connsiteX15" fmla="*/ 9602 w 42773"/>
                  <a:gd name="connsiteY15" fmla="*/ 57836 h 84453"/>
                  <a:gd name="connsiteX16" fmla="*/ 3839 w 42773"/>
                  <a:gd name="connsiteY16" fmla="*/ 52950 h 84453"/>
                  <a:gd name="connsiteX17" fmla="*/ 1 w 42773"/>
                  <a:gd name="connsiteY17" fmla="*/ 38519 h 84453"/>
                  <a:gd name="connsiteX0" fmla="*/ 1 w 44319"/>
                  <a:gd name="connsiteY0" fmla="*/ 38519 h 84258"/>
                  <a:gd name="connsiteX1" fmla="*/ 2849 w 44319"/>
                  <a:gd name="connsiteY1" fmla="*/ 36043 h 84258"/>
                  <a:gd name="connsiteX2" fmla="*/ 4325 w 44319"/>
                  <a:gd name="connsiteY2" fmla="*/ 38538 h 84258"/>
                  <a:gd name="connsiteX3" fmla="*/ 6602 w 44319"/>
                  <a:gd name="connsiteY3" fmla="*/ 35757 h 84258"/>
                  <a:gd name="connsiteX4" fmla="*/ 4649 w 44319"/>
                  <a:gd name="connsiteY4" fmla="*/ 22546 h 84258"/>
                  <a:gd name="connsiteX5" fmla="*/ 5906 w 44319"/>
                  <a:gd name="connsiteY5" fmla="*/ 10249 h 84258"/>
                  <a:gd name="connsiteX6" fmla="*/ 12831 w 44319"/>
                  <a:gd name="connsiteY6" fmla="*/ 1734 h 84258"/>
                  <a:gd name="connsiteX7" fmla="*/ 23337 w 44319"/>
                  <a:gd name="connsiteY7" fmla="*/ 457 h 84258"/>
                  <a:gd name="connsiteX8" fmla="*/ 30643 w 44319"/>
                  <a:gd name="connsiteY8" fmla="*/ 5153 h 84258"/>
                  <a:gd name="connsiteX9" fmla="*/ 40516 w 44319"/>
                  <a:gd name="connsiteY9" fmla="*/ 8211 h 84258"/>
                  <a:gd name="connsiteX10" fmla="*/ 43624 w 44319"/>
                  <a:gd name="connsiteY10" fmla="*/ 83741 h 84258"/>
                  <a:gd name="connsiteX11" fmla="*/ 34748 w 44319"/>
                  <a:gd name="connsiteY11" fmla="*/ 83763 h 84258"/>
                  <a:gd name="connsiteX12" fmla="*/ 25632 w 44319"/>
                  <a:gd name="connsiteY12" fmla="*/ 77505 h 84258"/>
                  <a:gd name="connsiteX13" fmla="*/ 15631 w 44319"/>
                  <a:gd name="connsiteY13" fmla="*/ 70914 h 84258"/>
                  <a:gd name="connsiteX14" fmla="*/ 12783 w 44319"/>
                  <a:gd name="connsiteY14" fmla="*/ 66332 h 84258"/>
                  <a:gd name="connsiteX15" fmla="*/ 9602 w 44319"/>
                  <a:gd name="connsiteY15" fmla="*/ 57836 h 84258"/>
                  <a:gd name="connsiteX16" fmla="*/ 3839 w 44319"/>
                  <a:gd name="connsiteY16" fmla="*/ 52950 h 84258"/>
                  <a:gd name="connsiteX17" fmla="*/ 1 w 44319"/>
                  <a:gd name="connsiteY17" fmla="*/ 38519 h 84258"/>
                  <a:gd name="connsiteX0" fmla="*/ 1 w 45011"/>
                  <a:gd name="connsiteY0" fmla="*/ 38519 h 84258"/>
                  <a:gd name="connsiteX1" fmla="*/ 2849 w 45011"/>
                  <a:gd name="connsiteY1" fmla="*/ 36043 h 84258"/>
                  <a:gd name="connsiteX2" fmla="*/ 4325 w 45011"/>
                  <a:gd name="connsiteY2" fmla="*/ 38538 h 84258"/>
                  <a:gd name="connsiteX3" fmla="*/ 6602 w 45011"/>
                  <a:gd name="connsiteY3" fmla="*/ 35757 h 84258"/>
                  <a:gd name="connsiteX4" fmla="*/ 4649 w 45011"/>
                  <a:gd name="connsiteY4" fmla="*/ 22546 h 84258"/>
                  <a:gd name="connsiteX5" fmla="*/ 5906 w 45011"/>
                  <a:gd name="connsiteY5" fmla="*/ 10249 h 84258"/>
                  <a:gd name="connsiteX6" fmla="*/ 12831 w 45011"/>
                  <a:gd name="connsiteY6" fmla="*/ 1734 h 84258"/>
                  <a:gd name="connsiteX7" fmla="*/ 23337 w 45011"/>
                  <a:gd name="connsiteY7" fmla="*/ 457 h 84258"/>
                  <a:gd name="connsiteX8" fmla="*/ 30643 w 45011"/>
                  <a:gd name="connsiteY8" fmla="*/ 5153 h 84258"/>
                  <a:gd name="connsiteX9" fmla="*/ 40516 w 45011"/>
                  <a:gd name="connsiteY9" fmla="*/ 8211 h 84258"/>
                  <a:gd name="connsiteX10" fmla="*/ 43624 w 45011"/>
                  <a:gd name="connsiteY10" fmla="*/ 83741 h 84258"/>
                  <a:gd name="connsiteX11" fmla="*/ 34748 w 45011"/>
                  <a:gd name="connsiteY11" fmla="*/ 83763 h 84258"/>
                  <a:gd name="connsiteX12" fmla="*/ 25632 w 45011"/>
                  <a:gd name="connsiteY12" fmla="*/ 77505 h 84258"/>
                  <a:gd name="connsiteX13" fmla="*/ 15631 w 45011"/>
                  <a:gd name="connsiteY13" fmla="*/ 70914 h 84258"/>
                  <a:gd name="connsiteX14" fmla="*/ 12783 w 45011"/>
                  <a:gd name="connsiteY14" fmla="*/ 66332 h 84258"/>
                  <a:gd name="connsiteX15" fmla="*/ 9602 w 45011"/>
                  <a:gd name="connsiteY15" fmla="*/ 57836 h 84258"/>
                  <a:gd name="connsiteX16" fmla="*/ 3839 w 45011"/>
                  <a:gd name="connsiteY16" fmla="*/ 52950 h 84258"/>
                  <a:gd name="connsiteX17" fmla="*/ 1 w 45011"/>
                  <a:gd name="connsiteY17" fmla="*/ 38519 h 8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011" h="84258">
                    <a:moveTo>
                      <a:pt x="1" y="38519"/>
                    </a:moveTo>
                    <a:cubicBezTo>
                      <a:pt x="1" y="37148"/>
                      <a:pt x="715" y="34823"/>
                      <a:pt x="2849" y="36043"/>
                    </a:cubicBezTo>
                    <a:cubicBezTo>
                      <a:pt x="3811" y="36595"/>
                      <a:pt x="3430" y="38081"/>
                      <a:pt x="4325" y="38538"/>
                    </a:cubicBezTo>
                    <a:cubicBezTo>
                      <a:pt x="6487" y="39634"/>
                      <a:pt x="6525" y="36948"/>
                      <a:pt x="6602" y="35757"/>
                    </a:cubicBezTo>
                    <a:cubicBezTo>
                      <a:pt x="6868" y="31223"/>
                      <a:pt x="4287" y="27003"/>
                      <a:pt x="4649" y="22546"/>
                    </a:cubicBezTo>
                    <a:cubicBezTo>
                      <a:pt x="4992" y="18460"/>
                      <a:pt x="4525" y="14259"/>
                      <a:pt x="5906" y="10249"/>
                    </a:cubicBezTo>
                    <a:cubicBezTo>
                      <a:pt x="7097" y="6782"/>
                      <a:pt x="9469" y="3591"/>
                      <a:pt x="12831" y="1734"/>
                    </a:cubicBezTo>
                    <a:cubicBezTo>
                      <a:pt x="15945" y="19"/>
                      <a:pt x="19832" y="-457"/>
                      <a:pt x="23337" y="457"/>
                    </a:cubicBezTo>
                    <a:cubicBezTo>
                      <a:pt x="26413" y="1248"/>
                      <a:pt x="27780" y="3861"/>
                      <a:pt x="30643" y="5153"/>
                    </a:cubicBezTo>
                    <a:cubicBezTo>
                      <a:pt x="33506" y="6445"/>
                      <a:pt x="37087" y="7487"/>
                      <a:pt x="40516" y="8211"/>
                    </a:cubicBezTo>
                    <a:cubicBezTo>
                      <a:pt x="45700" y="33595"/>
                      <a:pt x="45906" y="59601"/>
                      <a:pt x="43624" y="83741"/>
                    </a:cubicBezTo>
                    <a:cubicBezTo>
                      <a:pt x="41138" y="83912"/>
                      <a:pt x="37747" y="84802"/>
                      <a:pt x="34748" y="83763"/>
                    </a:cubicBezTo>
                    <a:cubicBezTo>
                      <a:pt x="31749" y="82724"/>
                      <a:pt x="28423" y="79905"/>
                      <a:pt x="25632" y="77505"/>
                    </a:cubicBezTo>
                    <a:cubicBezTo>
                      <a:pt x="22642" y="74943"/>
                      <a:pt x="18279" y="73762"/>
                      <a:pt x="15631" y="70914"/>
                    </a:cubicBezTo>
                    <a:cubicBezTo>
                      <a:pt x="14393" y="69580"/>
                      <a:pt x="13450" y="68037"/>
                      <a:pt x="12783" y="66332"/>
                    </a:cubicBezTo>
                    <a:cubicBezTo>
                      <a:pt x="11802" y="63818"/>
                      <a:pt x="11945" y="59779"/>
                      <a:pt x="9602" y="57836"/>
                    </a:cubicBezTo>
                    <a:cubicBezTo>
                      <a:pt x="7478" y="56074"/>
                      <a:pt x="5430" y="55436"/>
                      <a:pt x="3839" y="52950"/>
                    </a:cubicBezTo>
                    <a:cubicBezTo>
                      <a:pt x="1115" y="48654"/>
                      <a:pt x="-9" y="43396"/>
                      <a:pt x="1" y="38519"/>
                    </a:cubicBezTo>
                    <a:close/>
                  </a:path>
                </a:pathLst>
              </a:custGeom>
              <a:solidFill>
                <a:srgbClr val="FFC2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39" name="Полилиния: фигура 176">
                <a:extLst>
                  <a:ext uri="{FF2B5EF4-FFF2-40B4-BE49-F238E27FC236}">
                    <a16:creationId xmlns:a16="http://schemas.microsoft.com/office/drawing/2014/main" id="{67836AB9-C7CA-4937-9E90-7A40DF9F1419}"/>
                  </a:ext>
                </a:extLst>
              </p:cNvPr>
              <p:cNvSpPr/>
              <p:nvPr/>
            </p:nvSpPr>
            <p:spPr>
              <a:xfrm>
                <a:off x="6216338" y="1736106"/>
                <a:ext cx="364579" cy="255205"/>
              </a:xfrm>
              <a:custGeom>
                <a:avLst/>
                <a:gdLst>
                  <a:gd name="connsiteX0" fmla="*/ 86349 w 95250"/>
                  <a:gd name="connsiteY0" fmla="*/ 52925 h 66675"/>
                  <a:gd name="connsiteX1" fmla="*/ 85378 w 95250"/>
                  <a:gd name="connsiteY1" fmla="*/ 61202 h 66675"/>
                  <a:gd name="connsiteX2" fmla="*/ 81625 w 95250"/>
                  <a:gd name="connsiteY2" fmla="*/ 61373 h 66675"/>
                  <a:gd name="connsiteX3" fmla="*/ 81549 w 95250"/>
                  <a:gd name="connsiteY3" fmla="*/ 59649 h 66675"/>
                  <a:gd name="connsiteX4" fmla="*/ 81168 w 95250"/>
                  <a:gd name="connsiteY4" fmla="*/ 54449 h 66675"/>
                  <a:gd name="connsiteX5" fmla="*/ 65404 w 95250"/>
                  <a:gd name="connsiteY5" fmla="*/ 28045 h 66675"/>
                  <a:gd name="connsiteX6" fmla="*/ 57898 w 95250"/>
                  <a:gd name="connsiteY6" fmla="*/ 32332 h 66675"/>
                  <a:gd name="connsiteX7" fmla="*/ 33467 w 95250"/>
                  <a:gd name="connsiteY7" fmla="*/ 32503 h 66675"/>
                  <a:gd name="connsiteX8" fmla="*/ 18227 w 95250"/>
                  <a:gd name="connsiteY8" fmla="*/ 30008 h 66675"/>
                  <a:gd name="connsiteX9" fmla="*/ 16246 w 95250"/>
                  <a:gd name="connsiteY9" fmla="*/ 43905 h 66675"/>
                  <a:gd name="connsiteX10" fmla="*/ 15855 w 95250"/>
                  <a:gd name="connsiteY10" fmla="*/ 58164 h 66675"/>
                  <a:gd name="connsiteX11" fmla="*/ 16664 w 95250"/>
                  <a:gd name="connsiteY11" fmla="*/ 64145 h 66675"/>
                  <a:gd name="connsiteX12" fmla="*/ 11007 w 95250"/>
                  <a:gd name="connsiteY12" fmla="*/ 57106 h 66675"/>
                  <a:gd name="connsiteX13" fmla="*/ 8387 w 95250"/>
                  <a:gd name="connsiteY13" fmla="*/ 42000 h 66675"/>
                  <a:gd name="connsiteX14" fmla="*/ 7844 w 95250"/>
                  <a:gd name="connsiteY14" fmla="*/ 26102 h 66675"/>
                  <a:gd name="connsiteX15" fmla="*/ 35829 w 95250"/>
                  <a:gd name="connsiteY15" fmla="*/ 8491 h 66675"/>
                  <a:gd name="connsiteX16" fmla="*/ 69319 w 95250"/>
                  <a:gd name="connsiteY16" fmla="*/ 9891 h 66675"/>
                  <a:gd name="connsiteX17" fmla="*/ 83616 w 95250"/>
                  <a:gd name="connsiteY17" fmla="*/ 16549 h 66675"/>
                  <a:gd name="connsiteX18" fmla="*/ 87959 w 95250"/>
                  <a:gd name="connsiteY18" fmla="*/ 30722 h 66675"/>
                  <a:gd name="connsiteX19" fmla="*/ 86349 w 95250"/>
                  <a:gd name="connsiteY19" fmla="*/ 5292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250" h="66675">
                    <a:moveTo>
                      <a:pt x="86349" y="52925"/>
                    </a:moveTo>
                    <a:cubicBezTo>
                      <a:pt x="85730" y="55697"/>
                      <a:pt x="85283" y="58449"/>
                      <a:pt x="85378" y="61202"/>
                    </a:cubicBezTo>
                    <a:lnTo>
                      <a:pt x="81625" y="61373"/>
                    </a:lnTo>
                    <a:cubicBezTo>
                      <a:pt x="81549" y="60697"/>
                      <a:pt x="81539" y="60049"/>
                      <a:pt x="81549" y="59649"/>
                    </a:cubicBezTo>
                    <a:cubicBezTo>
                      <a:pt x="81549" y="57783"/>
                      <a:pt x="81387" y="56306"/>
                      <a:pt x="81168" y="54449"/>
                    </a:cubicBezTo>
                    <a:cubicBezTo>
                      <a:pt x="80216" y="46362"/>
                      <a:pt x="83282" y="19702"/>
                      <a:pt x="65404" y="28045"/>
                    </a:cubicBezTo>
                    <a:cubicBezTo>
                      <a:pt x="62785" y="29274"/>
                      <a:pt x="60470" y="31008"/>
                      <a:pt x="57898" y="32332"/>
                    </a:cubicBezTo>
                    <a:cubicBezTo>
                      <a:pt x="50497" y="36151"/>
                      <a:pt x="40982" y="36218"/>
                      <a:pt x="33467" y="32503"/>
                    </a:cubicBezTo>
                    <a:cubicBezTo>
                      <a:pt x="29285" y="30436"/>
                      <a:pt x="22599" y="25636"/>
                      <a:pt x="18227" y="30008"/>
                    </a:cubicBezTo>
                    <a:cubicBezTo>
                      <a:pt x="15379" y="32856"/>
                      <a:pt x="16474" y="40399"/>
                      <a:pt x="16246" y="43905"/>
                    </a:cubicBezTo>
                    <a:cubicBezTo>
                      <a:pt x="15931" y="48762"/>
                      <a:pt x="15417" y="53191"/>
                      <a:pt x="15855" y="58164"/>
                    </a:cubicBezTo>
                    <a:cubicBezTo>
                      <a:pt x="16036" y="60173"/>
                      <a:pt x="16598" y="62116"/>
                      <a:pt x="16664" y="64145"/>
                    </a:cubicBezTo>
                    <a:cubicBezTo>
                      <a:pt x="10912" y="66136"/>
                      <a:pt x="12121" y="60192"/>
                      <a:pt x="11007" y="57106"/>
                    </a:cubicBezTo>
                    <a:cubicBezTo>
                      <a:pt x="9140" y="51972"/>
                      <a:pt x="8702" y="47267"/>
                      <a:pt x="8387" y="42000"/>
                    </a:cubicBezTo>
                    <a:cubicBezTo>
                      <a:pt x="8083" y="36847"/>
                      <a:pt x="6120" y="31217"/>
                      <a:pt x="7844" y="26102"/>
                    </a:cubicBezTo>
                    <a:cubicBezTo>
                      <a:pt x="11235" y="16063"/>
                      <a:pt x="25751" y="10548"/>
                      <a:pt x="35829" y="8491"/>
                    </a:cubicBezTo>
                    <a:cubicBezTo>
                      <a:pt x="46707" y="6271"/>
                      <a:pt x="58660" y="6833"/>
                      <a:pt x="69319" y="9891"/>
                    </a:cubicBezTo>
                    <a:cubicBezTo>
                      <a:pt x="73719" y="11158"/>
                      <a:pt x="80511" y="13139"/>
                      <a:pt x="83616" y="16549"/>
                    </a:cubicBezTo>
                    <a:cubicBezTo>
                      <a:pt x="86749" y="19987"/>
                      <a:pt x="87083" y="26341"/>
                      <a:pt x="87959" y="30722"/>
                    </a:cubicBezTo>
                    <a:cubicBezTo>
                      <a:pt x="89407" y="38056"/>
                      <a:pt x="87988" y="45733"/>
                      <a:pt x="86349" y="52925"/>
                    </a:cubicBezTo>
                    <a:close/>
                  </a:path>
                </a:pathLst>
              </a:custGeom>
              <a:solidFill>
                <a:srgbClr val="5859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40" name="Полилиния: фигура 177">
                <a:extLst>
                  <a:ext uri="{FF2B5EF4-FFF2-40B4-BE49-F238E27FC236}">
                    <a16:creationId xmlns:a16="http://schemas.microsoft.com/office/drawing/2014/main" id="{123DFCF0-242F-4E20-B041-1A5E62B3A70C}"/>
                  </a:ext>
                </a:extLst>
              </p:cNvPr>
              <p:cNvSpPr/>
              <p:nvPr/>
            </p:nvSpPr>
            <p:spPr>
              <a:xfrm>
                <a:off x="5875587" y="2151925"/>
                <a:ext cx="510410" cy="1020821"/>
              </a:xfrm>
              <a:custGeom>
                <a:avLst/>
                <a:gdLst>
                  <a:gd name="connsiteX0" fmla="*/ 134131 w 133350"/>
                  <a:gd name="connsiteY0" fmla="*/ 80239 h 266700"/>
                  <a:gd name="connsiteX1" fmla="*/ 133483 w 133350"/>
                  <a:gd name="connsiteY1" fmla="*/ 81858 h 266700"/>
                  <a:gd name="connsiteX2" fmla="*/ 133064 w 133350"/>
                  <a:gd name="connsiteY2" fmla="*/ 82896 h 266700"/>
                  <a:gd name="connsiteX3" fmla="*/ 133093 w 133350"/>
                  <a:gd name="connsiteY3" fmla="*/ 82467 h 266700"/>
                  <a:gd name="connsiteX4" fmla="*/ 121244 w 133350"/>
                  <a:gd name="connsiteY4" fmla="*/ 37776 h 266700"/>
                  <a:gd name="connsiteX5" fmla="*/ 113110 w 133350"/>
                  <a:gd name="connsiteY5" fmla="*/ 7144 h 266700"/>
                  <a:gd name="connsiteX6" fmla="*/ 112271 w 133350"/>
                  <a:gd name="connsiteY6" fmla="*/ 7429 h 266700"/>
                  <a:gd name="connsiteX7" fmla="*/ 100603 w 133350"/>
                  <a:gd name="connsiteY7" fmla="*/ 14916 h 266700"/>
                  <a:gd name="connsiteX8" fmla="*/ 100517 w 133350"/>
                  <a:gd name="connsiteY8" fmla="*/ 13478 h 266700"/>
                  <a:gd name="connsiteX9" fmla="*/ 98746 w 133350"/>
                  <a:gd name="connsiteY9" fmla="*/ 13859 h 266700"/>
                  <a:gd name="connsiteX10" fmla="*/ 44968 w 133350"/>
                  <a:gd name="connsiteY10" fmla="*/ 40234 h 266700"/>
                  <a:gd name="connsiteX11" fmla="*/ 31642 w 133350"/>
                  <a:gd name="connsiteY11" fmla="*/ 88373 h 266700"/>
                  <a:gd name="connsiteX12" fmla="*/ 20374 w 133350"/>
                  <a:gd name="connsiteY12" fmla="*/ 153895 h 266700"/>
                  <a:gd name="connsiteX13" fmla="*/ 7144 w 133350"/>
                  <a:gd name="connsiteY13" fmla="*/ 238897 h 266700"/>
                  <a:gd name="connsiteX14" fmla="*/ 46292 w 133350"/>
                  <a:gd name="connsiteY14" fmla="*/ 241544 h 266700"/>
                  <a:gd name="connsiteX15" fmla="*/ 60312 w 133350"/>
                  <a:gd name="connsiteY15" fmla="*/ 158667 h 266700"/>
                  <a:gd name="connsiteX16" fmla="*/ 71857 w 133350"/>
                  <a:gd name="connsiteY16" fmla="*/ 102003 h 266700"/>
                  <a:gd name="connsiteX17" fmla="*/ 73114 w 133350"/>
                  <a:gd name="connsiteY17" fmla="*/ 111738 h 266700"/>
                  <a:gd name="connsiteX18" fmla="*/ 71257 w 133350"/>
                  <a:gd name="connsiteY18" fmla="*/ 129702 h 266700"/>
                  <a:gd name="connsiteX19" fmla="*/ 68380 w 133350"/>
                  <a:gd name="connsiteY19" fmla="*/ 168088 h 266700"/>
                  <a:gd name="connsiteX20" fmla="*/ 61484 w 133350"/>
                  <a:gd name="connsiteY20" fmla="*/ 248364 h 266700"/>
                  <a:gd name="connsiteX21" fmla="*/ 60684 w 133350"/>
                  <a:gd name="connsiteY21" fmla="*/ 255432 h 266700"/>
                  <a:gd name="connsiteX22" fmla="*/ 128911 w 133350"/>
                  <a:gd name="connsiteY22" fmla="*/ 260594 h 266700"/>
                  <a:gd name="connsiteX23" fmla="*/ 133722 w 133350"/>
                  <a:gd name="connsiteY23" fmla="*/ 145199 h 266700"/>
                  <a:gd name="connsiteX24" fmla="*/ 134131 w 133350"/>
                  <a:gd name="connsiteY24" fmla="*/ 80239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3350" h="266700">
                    <a:moveTo>
                      <a:pt x="134131" y="80239"/>
                    </a:moveTo>
                    <a:cubicBezTo>
                      <a:pt x="134112" y="80239"/>
                      <a:pt x="134093" y="80343"/>
                      <a:pt x="133483" y="81858"/>
                    </a:cubicBezTo>
                    <a:cubicBezTo>
                      <a:pt x="133255" y="82429"/>
                      <a:pt x="133064" y="82896"/>
                      <a:pt x="133064" y="82896"/>
                    </a:cubicBezTo>
                    <a:lnTo>
                      <a:pt x="133093" y="82467"/>
                    </a:lnTo>
                    <a:lnTo>
                      <a:pt x="121244" y="37776"/>
                    </a:lnTo>
                    <a:lnTo>
                      <a:pt x="113110" y="7144"/>
                    </a:lnTo>
                    <a:cubicBezTo>
                      <a:pt x="113110" y="7144"/>
                      <a:pt x="112833" y="7258"/>
                      <a:pt x="112271" y="7429"/>
                    </a:cubicBezTo>
                    <a:cubicBezTo>
                      <a:pt x="110728" y="7972"/>
                      <a:pt x="105813" y="12906"/>
                      <a:pt x="100603" y="14916"/>
                    </a:cubicBezTo>
                    <a:cubicBezTo>
                      <a:pt x="100584" y="14430"/>
                      <a:pt x="100556" y="13954"/>
                      <a:pt x="100517" y="13478"/>
                    </a:cubicBezTo>
                    <a:cubicBezTo>
                      <a:pt x="99927" y="13602"/>
                      <a:pt x="99365" y="13745"/>
                      <a:pt x="98746" y="13859"/>
                    </a:cubicBezTo>
                    <a:cubicBezTo>
                      <a:pt x="75476" y="18059"/>
                      <a:pt x="56121" y="19441"/>
                      <a:pt x="44968" y="40234"/>
                    </a:cubicBezTo>
                    <a:cubicBezTo>
                      <a:pt x="36890" y="55264"/>
                      <a:pt x="35100" y="72238"/>
                      <a:pt x="31642" y="88373"/>
                    </a:cubicBezTo>
                    <a:cubicBezTo>
                      <a:pt x="26965" y="110109"/>
                      <a:pt x="23898" y="132007"/>
                      <a:pt x="20374" y="153895"/>
                    </a:cubicBezTo>
                    <a:cubicBezTo>
                      <a:pt x="17155" y="173974"/>
                      <a:pt x="12230" y="219132"/>
                      <a:pt x="7144" y="238897"/>
                    </a:cubicBezTo>
                    <a:cubicBezTo>
                      <a:pt x="14221" y="240392"/>
                      <a:pt x="41539" y="240963"/>
                      <a:pt x="46292" y="241544"/>
                    </a:cubicBezTo>
                    <a:cubicBezTo>
                      <a:pt x="46311" y="236391"/>
                      <a:pt x="58988" y="163649"/>
                      <a:pt x="60312" y="158667"/>
                    </a:cubicBezTo>
                    <a:cubicBezTo>
                      <a:pt x="61713" y="153400"/>
                      <a:pt x="67542" y="108356"/>
                      <a:pt x="71857" y="102003"/>
                    </a:cubicBezTo>
                    <a:cubicBezTo>
                      <a:pt x="69885" y="104908"/>
                      <a:pt x="72733" y="108880"/>
                      <a:pt x="73114" y="111738"/>
                    </a:cubicBezTo>
                    <a:cubicBezTo>
                      <a:pt x="73905" y="117719"/>
                      <a:pt x="72143" y="123825"/>
                      <a:pt x="71257" y="129702"/>
                    </a:cubicBezTo>
                    <a:cubicBezTo>
                      <a:pt x="69352" y="142294"/>
                      <a:pt x="69390" y="155400"/>
                      <a:pt x="68380" y="168088"/>
                    </a:cubicBezTo>
                    <a:cubicBezTo>
                      <a:pt x="66266" y="194853"/>
                      <a:pt x="64275" y="221647"/>
                      <a:pt x="61484" y="248364"/>
                    </a:cubicBezTo>
                    <a:cubicBezTo>
                      <a:pt x="61246" y="250727"/>
                      <a:pt x="61017" y="253089"/>
                      <a:pt x="60684" y="255432"/>
                    </a:cubicBezTo>
                    <a:cubicBezTo>
                      <a:pt x="61160" y="252117"/>
                      <a:pt x="124654" y="260795"/>
                      <a:pt x="128911" y="260594"/>
                    </a:cubicBezTo>
                    <a:cubicBezTo>
                      <a:pt x="129654" y="233324"/>
                      <a:pt x="133026" y="169974"/>
                      <a:pt x="133722" y="145199"/>
                    </a:cubicBezTo>
                    <a:cubicBezTo>
                      <a:pt x="133712" y="145199"/>
                      <a:pt x="135550" y="80258"/>
                      <a:pt x="134131" y="80239"/>
                    </a:cubicBezTo>
                    <a:close/>
                  </a:path>
                </a:pathLst>
              </a:custGeom>
              <a:solidFill>
                <a:srgbClr val="2548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41" name="Полилиния: фигура 178">
                <a:extLst>
                  <a:ext uri="{FF2B5EF4-FFF2-40B4-BE49-F238E27FC236}">
                    <a16:creationId xmlns:a16="http://schemas.microsoft.com/office/drawing/2014/main" id="{5254B245-22FC-4030-ADF9-087D8F017752}"/>
                  </a:ext>
                </a:extLst>
              </p:cNvPr>
              <p:cNvSpPr/>
              <p:nvPr/>
            </p:nvSpPr>
            <p:spPr>
              <a:xfrm>
                <a:off x="6347786" y="2167756"/>
                <a:ext cx="692699" cy="984364"/>
              </a:xfrm>
              <a:custGeom>
                <a:avLst/>
                <a:gdLst>
                  <a:gd name="connsiteX0" fmla="*/ 175404 w 180975"/>
                  <a:gd name="connsiteY0" fmla="*/ 85199 h 257175"/>
                  <a:gd name="connsiteX1" fmla="*/ 120663 w 180975"/>
                  <a:gd name="connsiteY1" fmla="*/ 105773 h 257175"/>
                  <a:gd name="connsiteX2" fmla="*/ 109110 w 180975"/>
                  <a:gd name="connsiteY2" fmla="*/ 55586 h 257175"/>
                  <a:gd name="connsiteX3" fmla="*/ 100423 w 180975"/>
                  <a:gd name="connsiteY3" fmla="*/ 28201 h 257175"/>
                  <a:gd name="connsiteX4" fmla="*/ 61656 w 180975"/>
                  <a:gd name="connsiteY4" fmla="*/ 11199 h 257175"/>
                  <a:gd name="connsiteX5" fmla="*/ 51074 w 180975"/>
                  <a:gd name="connsiteY5" fmla="*/ 7199 h 257175"/>
                  <a:gd name="connsiteX6" fmla="*/ 38548 w 180975"/>
                  <a:gd name="connsiteY6" fmla="*/ 19419 h 257175"/>
                  <a:gd name="connsiteX7" fmla="*/ 28414 w 180975"/>
                  <a:gd name="connsiteY7" fmla="*/ 41565 h 257175"/>
                  <a:gd name="connsiteX8" fmla="*/ 18051 w 180975"/>
                  <a:gd name="connsiteY8" fmla="*/ 57643 h 257175"/>
                  <a:gd name="connsiteX9" fmla="*/ 8145 w 180975"/>
                  <a:gd name="connsiteY9" fmla="*/ 89456 h 257175"/>
                  <a:gd name="connsiteX10" fmla="*/ 9478 w 180975"/>
                  <a:gd name="connsiteY10" fmla="*/ 110411 h 257175"/>
                  <a:gd name="connsiteX11" fmla="*/ 7173 w 180975"/>
                  <a:gd name="connsiteY11" fmla="*/ 211338 h 257175"/>
                  <a:gd name="connsiteX12" fmla="*/ 9030 w 180975"/>
                  <a:gd name="connsiteY12" fmla="*/ 256449 h 257175"/>
                  <a:gd name="connsiteX13" fmla="*/ 84764 w 180975"/>
                  <a:gd name="connsiteY13" fmla="*/ 251286 h 257175"/>
                  <a:gd name="connsiteX14" fmla="*/ 77096 w 180975"/>
                  <a:gd name="connsiteY14" fmla="*/ 163132 h 257175"/>
                  <a:gd name="connsiteX15" fmla="*/ 74810 w 180975"/>
                  <a:gd name="connsiteY15" fmla="*/ 101372 h 257175"/>
                  <a:gd name="connsiteX16" fmla="*/ 87012 w 180975"/>
                  <a:gd name="connsiteY16" fmla="*/ 125156 h 257175"/>
                  <a:gd name="connsiteX17" fmla="*/ 100299 w 180975"/>
                  <a:gd name="connsiteY17" fmla="*/ 140758 h 257175"/>
                  <a:gd name="connsiteX18" fmla="*/ 127188 w 180975"/>
                  <a:gd name="connsiteY18" fmla="*/ 143463 h 257175"/>
                  <a:gd name="connsiteX19" fmla="*/ 181585 w 180975"/>
                  <a:gd name="connsiteY19" fmla="*/ 116517 h 257175"/>
                  <a:gd name="connsiteX20" fmla="*/ 175404 w 180975"/>
                  <a:gd name="connsiteY20" fmla="*/ 85199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0975" h="257175">
                    <a:moveTo>
                      <a:pt x="175404" y="85199"/>
                    </a:moveTo>
                    <a:cubicBezTo>
                      <a:pt x="175404" y="85504"/>
                      <a:pt x="126007" y="105944"/>
                      <a:pt x="120663" y="105773"/>
                    </a:cubicBezTo>
                    <a:cubicBezTo>
                      <a:pt x="118530" y="105735"/>
                      <a:pt x="110062" y="59453"/>
                      <a:pt x="109110" y="55586"/>
                    </a:cubicBezTo>
                    <a:cubicBezTo>
                      <a:pt x="106995" y="47004"/>
                      <a:pt x="105452" y="35916"/>
                      <a:pt x="100423" y="28201"/>
                    </a:cubicBezTo>
                    <a:cubicBezTo>
                      <a:pt x="92765" y="16447"/>
                      <a:pt x="75162" y="14628"/>
                      <a:pt x="61656" y="11199"/>
                    </a:cubicBezTo>
                    <a:cubicBezTo>
                      <a:pt x="58275" y="10342"/>
                      <a:pt x="54350" y="7618"/>
                      <a:pt x="51074" y="7199"/>
                    </a:cubicBezTo>
                    <a:cubicBezTo>
                      <a:pt x="44511" y="6370"/>
                      <a:pt x="40568" y="15152"/>
                      <a:pt x="38548" y="19419"/>
                    </a:cubicBezTo>
                    <a:cubicBezTo>
                      <a:pt x="35072" y="26763"/>
                      <a:pt x="31824" y="34240"/>
                      <a:pt x="28414" y="41565"/>
                    </a:cubicBezTo>
                    <a:cubicBezTo>
                      <a:pt x="25747" y="47299"/>
                      <a:pt x="20032" y="51452"/>
                      <a:pt x="18051" y="57643"/>
                    </a:cubicBezTo>
                    <a:cubicBezTo>
                      <a:pt x="14688" y="68130"/>
                      <a:pt x="9630" y="78588"/>
                      <a:pt x="8145" y="89456"/>
                    </a:cubicBezTo>
                    <a:cubicBezTo>
                      <a:pt x="7163" y="96638"/>
                      <a:pt x="9002" y="103315"/>
                      <a:pt x="9478" y="110411"/>
                    </a:cubicBezTo>
                    <a:cubicBezTo>
                      <a:pt x="9773" y="114802"/>
                      <a:pt x="6821" y="196022"/>
                      <a:pt x="7173" y="211338"/>
                    </a:cubicBezTo>
                    <a:cubicBezTo>
                      <a:pt x="7354" y="219216"/>
                      <a:pt x="8840" y="248581"/>
                      <a:pt x="9030" y="256449"/>
                    </a:cubicBezTo>
                    <a:lnTo>
                      <a:pt x="84764" y="251286"/>
                    </a:lnTo>
                    <a:cubicBezTo>
                      <a:pt x="83744" y="227845"/>
                      <a:pt x="78134" y="186583"/>
                      <a:pt x="77096" y="163132"/>
                    </a:cubicBezTo>
                    <a:cubicBezTo>
                      <a:pt x="76201" y="142815"/>
                      <a:pt x="72438" y="121460"/>
                      <a:pt x="74810" y="101372"/>
                    </a:cubicBezTo>
                    <a:cubicBezTo>
                      <a:pt x="78887" y="109307"/>
                      <a:pt x="82945" y="117231"/>
                      <a:pt x="87012" y="125156"/>
                    </a:cubicBezTo>
                    <a:cubicBezTo>
                      <a:pt x="88955" y="128947"/>
                      <a:pt x="97061" y="137729"/>
                      <a:pt x="100299" y="140758"/>
                    </a:cubicBezTo>
                    <a:cubicBezTo>
                      <a:pt x="106347" y="146425"/>
                      <a:pt x="119073" y="144959"/>
                      <a:pt x="127188" y="143463"/>
                    </a:cubicBezTo>
                    <a:cubicBezTo>
                      <a:pt x="151401" y="139025"/>
                      <a:pt x="161907" y="129719"/>
                      <a:pt x="181585" y="116517"/>
                    </a:cubicBezTo>
                    <a:cubicBezTo>
                      <a:pt x="179766" y="99934"/>
                      <a:pt x="177747" y="98562"/>
                      <a:pt x="175404" y="85199"/>
                    </a:cubicBezTo>
                    <a:close/>
                  </a:path>
                </a:pathLst>
              </a:custGeom>
              <a:solidFill>
                <a:srgbClr val="2C54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42" name="Полилиния: фигура 179">
                <a:extLst>
                  <a:ext uri="{FF2B5EF4-FFF2-40B4-BE49-F238E27FC236}">
                    <a16:creationId xmlns:a16="http://schemas.microsoft.com/office/drawing/2014/main" id="{4A437D2D-4112-4445-8951-D2E2D499147C}"/>
                  </a:ext>
                </a:extLst>
              </p:cNvPr>
              <p:cNvSpPr/>
              <p:nvPr/>
            </p:nvSpPr>
            <p:spPr>
              <a:xfrm>
                <a:off x="6281251" y="2191372"/>
                <a:ext cx="218747" cy="291663"/>
              </a:xfrm>
              <a:custGeom>
                <a:avLst/>
                <a:gdLst>
                  <a:gd name="connsiteX0" fmla="*/ 16250 w 57150"/>
                  <a:gd name="connsiteY0" fmla="*/ 47996 h 76200"/>
                  <a:gd name="connsiteX1" fmla="*/ 23336 w 57150"/>
                  <a:gd name="connsiteY1" fmla="*/ 64474 h 76200"/>
                  <a:gd name="connsiteX2" fmla="*/ 29080 w 57150"/>
                  <a:gd name="connsiteY2" fmla="*/ 72294 h 76200"/>
                  <a:gd name="connsiteX3" fmla="*/ 40062 w 57150"/>
                  <a:gd name="connsiteY3" fmla="*/ 62293 h 76200"/>
                  <a:gd name="connsiteX4" fmla="*/ 49149 w 57150"/>
                  <a:gd name="connsiteY4" fmla="*/ 48834 h 76200"/>
                  <a:gd name="connsiteX5" fmla="*/ 51045 w 57150"/>
                  <a:gd name="connsiteY5" fmla="*/ 34670 h 76200"/>
                  <a:gd name="connsiteX6" fmla="*/ 55207 w 57150"/>
                  <a:gd name="connsiteY6" fmla="*/ 25317 h 76200"/>
                  <a:gd name="connsiteX7" fmla="*/ 50749 w 57150"/>
                  <a:gd name="connsiteY7" fmla="*/ 19068 h 76200"/>
                  <a:gd name="connsiteX8" fmla="*/ 45301 w 57150"/>
                  <a:gd name="connsiteY8" fmla="*/ 17030 h 76200"/>
                  <a:gd name="connsiteX9" fmla="*/ 41329 w 57150"/>
                  <a:gd name="connsiteY9" fmla="*/ 12744 h 76200"/>
                  <a:gd name="connsiteX10" fmla="*/ 33652 w 57150"/>
                  <a:gd name="connsiteY10" fmla="*/ 7200 h 76200"/>
                  <a:gd name="connsiteX11" fmla="*/ 17688 w 57150"/>
                  <a:gd name="connsiteY11" fmla="*/ 19373 h 76200"/>
                  <a:gd name="connsiteX12" fmla="*/ 7144 w 57150"/>
                  <a:gd name="connsiteY12" fmla="*/ 35794 h 76200"/>
                  <a:gd name="connsiteX13" fmla="*/ 16250 w 57150"/>
                  <a:gd name="connsiteY13" fmla="*/ 4799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7150" h="76200">
                    <a:moveTo>
                      <a:pt x="16250" y="47996"/>
                    </a:moveTo>
                    <a:cubicBezTo>
                      <a:pt x="19345" y="53349"/>
                      <a:pt x="21346" y="58759"/>
                      <a:pt x="23336" y="64474"/>
                    </a:cubicBezTo>
                    <a:cubicBezTo>
                      <a:pt x="24355" y="67408"/>
                      <a:pt x="25260" y="71923"/>
                      <a:pt x="29080" y="72294"/>
                    </a:cubicBezTo>
                    <a:cubicBezTo>
                      <a:pt x="33795" y="72751"/>
                      <a:pt x="37948" y="65303"/>
                      <a:pt x="40062" y="62293"/>
                    </a:cubicBezTo>
                    <a:cubicBezTo>
                      <a:pt x="43215" y="57845"/>
                      <a:pt x="46034" y="53263"/>
                      <a:pt x="49149" y="48834"/>
                    </a:cubicBezTo>
                    <a:cubicBezTo>
                      <a:pt x="49530" y="44376"/>
                      <a:pt x="49254" y="38909"/>
                      <a:pt x="51045" y="34670"/>
                    </a:cubicBezTo>
                    <a:cubicBezTo>
                      <a:pt x="52502" y="31241"/>
                      <a:pt x="55540" y="29508"/>
                      <a:pt x="55207" y="25317"/>
                    </a:cubicBezTo>
                    <a:cubicBezTo>
                      <a:pt x="55007" y="22745"/>
                      <a:pt x="53397" y="20192"/>
                      <a:pt x="50749" y="19068"/>
                    </a:cubicBezTo>
                    <a:cubicBezTo>
                      <a:pt x="48959" y="18306"/>
                      <a:pt x="46873" y="18192"/>
                      <a:pt x="45301" y="17030"/>
                    </a:cubicBezTo>
                    <a:cubicBezTo>
                      <a:pt x="43758" y="15896"/>
                      <a:pt x="42634" y="14096"/>
                      <a:pt x="41329" y="12744"/>
                    </a:cubicBezTo>
                    <a:cubicBezTo>
                      <a:pt x="39681" y="11048"/>
                      <a:pt x="36576" y="7200"/>
                      <a:pt x="33652" y="7200"/>
                    </a:cubicBezTo>
                    <a:cubicBezTo>
                      <a:pt x="28508" y="6305"/>
                      <a:pt x="21307" y="16325"/>
                      <a:pt x="17688" y="19373"/>
                    </a:cubicBezTo>
                    <a:cubicBezTo>
                      <a:pt x="11859" y="24298"/>
                      <a:pt x="9087" y="29641"/>
                      <a:pt x="7144" y="35794"/>
                    </a:cubicBezTo>
                    <a:cubicBezTo>
                      <a:pt x="10516" y="39490"/>
                      <a:pt x="13535" y="43300"/>
                      <a:pt x="16250" y="47996"/>
                    </a:cubicBezTo>
                    <a:close/>
                  </a:path>
                </a:pathLst>
              </a:custGeom>
              <a:solidFill>
                <a:srgbClr val="CAD9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43" name="Полилиния: фигура 180">
                <a:extLst>
                  <a:ext uri="{FF2B5EF4-FFF2-40B4-BE49-F238E27FC236}">
                    <a16:creationId xmlns:a16="http://schemas.microsoft.com/office/drawing/2014/main" id="{31C2C388-6653-4651-8EB1-A116A682B84B}"/>
                  </a:ext>
                </a:extLst>
              </p:cNvPr>
              <p:cNvSpPr/>
              <p:nvPr/>
            </p:nvSpPr>
            <p:spPr>
              <a:xfrm>
                <a:off x="6320296" y="2186867"/>
                <a:ext cx="109374" cy="328121"/>
              </a:xfrm>
              <a:custGeom>
                <a:avLst/>
                <a:gdLst>
                  <a:gd name="connsiteX0" fmla="*/ 7182 w 28575"/>
                  <a:gd name="connsiteY0" fmla="*/ 55488 h 85725"/>
                  <a:gd name="connsiteX1" fmla="*/ 17098 w 28575"/>
                  <a:gd name="connsiteY1" fmla="*/ 23589 h 85725"/>
                  <a:gd name="connsiteX2" fmla="*/ 16907 w 28575"/>
                  <a:gd name="connsiteY2" fmla="*/ 20608 h 85725"/>
                  <a:gd name="connsiteX3" fmla="*/ 14469 w 28575"/>
                  <a:gd name="connsiteY3" fmla="*/ 15722 h 85725"/>
                  <a:gd name="connsiteX4" fmla="*/ 14736 w 28575"/>
                  <a:gd name="connsiteY4" fmla="*/ 14807 h 85725"/>
                  <a:gd name="connsiteX5" fmla="*/ 18308 w 28575"/>
                  <a:gd name="connsiteY5" fmla="*/ 11426 h 85725"/>
                  <a:gd name="connsiteX6" fmla="*/ 20584 w 28575"/>
                  <a:gd name="connsiteY6" fmla="*/ 8959 h 85725"/>
                  <a:gd name="connsiteX7" fmla="*/ 22880 w 28575"/>
                  <a:gd name="connsiteY7" fmla="*/ 7263 h 85725"/>
                  <a:gd name="connsiteX8" fmla="*/ 24403 w 28575"/>
                  <a:gd name="connsiteY8" fmla="*/ 9321 h 85725"/>
                  <a:gd name="connsiteX9" fmla="*/ 26328 w 28575"/>
                  <a:gd name="connsiteY9" fmla="*/ 11178 h 85725"/>
                  <a:gd name="connsiteX10" fmla="*/ 28995 w 28575"/>
                  <a:gd name="connsiteY10" fmla="*/ 13759 h 85725"/>
                  <a:gd name="connsiteX11" fmla="*/ 29099 w 28575"/>
                  <a:gd name="connsiteY11" fmla="*/ 14636 h 85725"/>
                  <a:gd name="connsiteX12" fmla="*/ 25813 w 28575"/>
                  <a:gd name="connsiteY12" fmla="*/ 19922 h 85725"/>
                  <a:gd name="connsiteX13" fmla="*/ 25108 w 28575"/>
                  <a:gd name="connsiteY13" fmla="*/ 22961 h 85725"/>
                  <a:gd name="connsiteX14" fmla="*/ 29490 w 28575"/>
                  <a:gd name="connsiteY14" fmla="*/ 53422 h 85725"/>
                  <a:gd name="connsiteX15" fmla="*/ 29414 w 28575"/>
                  <a:gd name="connsiteY15" fmla="*/ 53879 h 85725"/>
                  <a:gd name="connsiteX16" fmla="*/ 17383 w 28575"/>
                  <a:gd name="connsiteY16" fmla="*/ 78053 h 85725"/>
                  <a:gd name="connsiteX17" fmla="*/ 16288 w 28575"/>
                  <a:gd name="connsiteY17" fmla="*/ 78558 h 85725"/>
                  <a:gd name="connsiteX18" fmla="*/ 15259 w 28575"/>
                  <a:gd name="connsiteY18" fmla="*/ 78272 h 85725"/>
                  <a:gd name="connsiteX19" fmla="*/ 7163 w 28575"/>
                  <a:gd name="connsiteY19" fmla="*/ 55936 h 85725"/>
                  <a:gd name="connsiteX20" fmla="*/ 7182 w 28575"/>
                  <a:gd name="connsiteY20" fmla="*/ 5548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575" h="85725">
                    <a:moveTo>
                      <a:pt x="7182" y="55488"/>
                    </a:moveTo>
                    <a:lnTo>
                      <a:pt x="17098" y="23589"/>
                    </a:lnTo>
                    <a:cubicBezTo>
                      <a:pt x="17422" y="22551"/>
                      <a:pt x="17355" y="21494"/>
                      <a:pt x="16907" y="20608"/>
                    </a:cubicBezTo>
                    <a:lnTo>
                      <a:pt x="14469" y="15722"/>
                    </a:lnTo>
                    <a:cubicBezTo>
                      <a:pt x="14364" y="15426"/>
                      <a:pt x="14469" y="15064"/>
                      <a:pt x="14736" y="14807"/>
                    </a:cubicBezTo>
                    <a:cubicBezTo>
                      <a:pt x="15926" y="13683"/>
                      <a:pt x="17117" y="12559"/>
                      <a:pt x="18308" y="11426"/>
                    </a:cubicBezTo>
                    <a:cubicBezTo>
                      <a:pt x="19117" y="10664"/>
                      <a:pt x="20070" y="9930"/>
                      <a:pt x="20584" y="8959"/>
                    </a:cubicBezTo>
                    <a:cubicBezTo>
                      <a:pt x="20955" y="8264"/>
                      <a:pt x="21946" y="6701"/>
                      <a:pt x="22880" y="7263"/>
                    </a:cubicBezTo>
                    <a:cubicBezTo>
                      <a:pt x="23699" y="7759"/>
                      <a:pt x="23908" y="8625"/>
                      <a:pt x="24403" y="9321"/>
                    </a:cubicBezTo>
                    <a:cubicBezTo>
                      <a:pt x="24899" y="10016"/>
                      <a:pt x="25718" y="10588"/>
                      <a:pt x="26328" y="11178"/>
                    </a:cubicBezTo>
                    <a:cubicBezTo>
                      <a:pt x="27223" y="12045"/>
                      <a:pt x="28099" y="12902"/>
                      <a:pt x="28995" y="13759"/>
                    </a:cubicBezTo>
                    <a:cubicBezTo>
                      <a:pt x="29214" y="13969"/>
                      <a:pt x="29252" y="14321"/>
                      <a:pt x="29099" y="14636"/>
                    </a:cubicBezTo>
                    <a:lnTo>
                      <a:pt x="25813" y="19922"/>
                    </a:lnTo>
                    <a:cubicBezTo>
                      <a:pt x="25223" y="20884"/>
                      <a:pt x="24966" y="21960"/>
                      <a:pt x="25108" y="22961"/>
                    </a:cubicBezTo>
                    <a:lnTo>
                      <a:pt x="29490" y="53422"/>
                    </a:lnTo>
                    <a:cubicBezTo>
                      <a:pt x="29518" y="53574"/>
                      <a:pt x="29490" y="53736"/>
                      <a:pt x="29414" y="53879"/>
                    </a:cubicBezTo>
                    <a:lnTo>
                      <a:pt x="17383" y="78053"/>
                    </a:lnTo>
                    <a:cubicBezTo>
                      <a:pt x="17165" y="78491"/>
                      <a:pt x="16669" y="78653"/>
                      <a:pt x="16288" y="78558"/>
                    </a:cubicBezTo>
                    <a:cubicBezTo>
                      <a:pt x="15888" y="78739"/>
                      <a:pt x="15402" y="78672"/>
                      <a:pt x="15259" y="78272"/>
                    </a:cubicBezTo>
                    <a:lnTo>
                      <a:pt x="7163" y="55936"/>
                    </a:lnTo>
                    <a:cubicBezTo>
                      <a:pt x="7135" y="55803"/>
                      <a:pt x="7135" y="55641"/>
                      <a:pt x="7182" y="55488"/>
                    </a:cubicBezTo>
                    <a:close/>
                  </a:path>
                </a:pathLst>
              </a:custGeom>
              <a:solidFill>
                <a:srgbClr val="1729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44" name="Полилиния: фигура 181">
                <a:extLst>
                  <a:ext uri="{FF2B5EF4-FFF2-40B4-BE49-F238E27FC236}">
                    <a16:creationId xmlns:a16="http://schemas.microsoft.com/office/drawing/2014/main" id="{799F2AAD-72A9-4A9D-9413-F00E966F01D8}"/>
                  </a:ext>
                </a:extLst>
              </p:cNvPr>
              <p:cNvSpPr/>
              <p:nvPr/>
            </p:nvSpPr>
            <p:spPr>
              <a:xfrm>
                <a:off x="6269622" y="2101538"/>
                <a:ext cx="291663" cy="218747"/>
              </a:xfrm>
              <a:custGeom>
                <a:avLst/>
                <a:gdLst>
                  <a:gd name="connsiteX0" fmla="*/ 13411 w 76200"/>
                  <a:gd name="connsiteY0" fmla="*/ 10001 h 57150"/>
                  <a:gd name="connsiteX1" fmla="*/ 35205 w 76200"/>
                  <a:gd name="connsiteY1" fmla="*/ 28832 h 57150"/>
                  <a:gd name="connsiteX2" fmla="*/ 36433 w 76200"/>
                  <a:gd name="connsiteY2" fmla="*/ 28746 h 57150"/>
                  <a:gd name="connsiteX3" fmla="*/ 61208 w 76200"/>
                  <a:gd name="connsiteY3" fmla="*/ 7144 h 57150"/>
                  <a:gd name="connsiteX4" fmla="*/ 71352 w 76200"/>
                  <a:gd name="connsiteY4" fmla="*/ 23317 h 57150"/>
                  <a:gd name="connsiteX5" fmla="*/ 51778 w 76200"/>
                  <a:gd name="connsiteY5" fmla="*/ 52807 h 57150"/>
                  <a:gd name="connsiteX6" fmla="*/ 36424 w 76200"/>
                  <a:gd name="connsiteY6" fmla="*/ 30451 h 57150"/>
                  <a:gd name="connsiteX7" fmla="*/ 34928 w 76200"/>
                  <a:gd name="connsiteY7" fmla="*/ 30556 h 57150"/>
                  <a:gd name="connsiteX8" fmla="*/ 15107 w 76200"/>
                  <a:gd name="connsiteY8" fmla="*/ 55807 h 57150"/>
                  <a:gd name="connsiteX9" fmla="*/ 7144 w 76200"/>
                  <a:gd name="connsiteY9" fmla="*/ 25260 h 57150"/>
                  <a:gd name="connsiteX10" fmla="*/ 13411 w 76200"/>
                  <a:gd name="connsiteY10" fmla="*/ 10001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200" h="57150">
                    <a:moveTo>
                      <a:pt x="13411" y="10001"/>
                    </a:moveTo>
                    <a:lnTo>
                      <a:pt x="35205" y="28832"/>
                    </a:lnTo>
                    <a:cubicBezTo>
                      <a:pt x="35528" y="29108"/>
                      <a:pt x="36062" y="29070"/>
                      <a:pt x="36433" y="28746"/>
                    </a:cubicBezTo>
                    <a:lnTo>
                      <a:pt x="61208" y="7144"/>
                    </a:lnTo>
                    <a:lnTo>
                      <a:pt x="71352" y="23317"/>
                    </a:lnTo>
                    <a:lnTo>
                      <a:pt x="51778" y="52807"/>
                    </a:lnTo>
                    <a:lnTo>
                      <a:pt x="36424" y="30451"/>
                    </a:lnTo>
                    <a:cubicBezTo>
                      <a:pt x="36100" y="29985"/>
                      <a:pt x="35338" y="30032"/>
                      <a:pt x="34928" y="30556"/>
                    </a:cubicBezTo>
                    <a:lnTo>
                      <a:pt x="15107" y="55807"/>
                    </a:lnTo>
                    <a:lnTo>
                      <a:pt x="7144" y="25260"/>
                    </a:lnTo>
                    <a:lnTo>
                      <a:pt x="13411" y="10001"/>
                    </a:lnTo>
                    <a:close/>
                  </a:path>
                </a:pathLst>
              </a:custGeom>
              <a:solidFill>
                <a:srgbClr val="E4F4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45" name="Полилиния: фигура 182">
                <a:extLst>
                  <a:ext uri="{FF2B5EF4-FFF2-40B4-BE49-F238E27FC236}">
                    <a16:creationId xmlns:a16="http://schemas.microsoft.com/office/drawing/2014/main" id="{3A5E7A7A-6017-4090-BBE3-22C14291E42C}"/>
                  </a:ext>
                </a:extLst>
              </p:cNvPr>
              <p:cNvSpPr/>
              <p:nvPr/>
            </p:nvSpPr>
            <p:spPr>
              <a:xfrm>
                <a:off x="6356719" y="2143248"/>
                <a:ext cx="255205" cy="473953"/>
              </a:xfrm>
              <a:custGeom>
                <a:avLst/>
                <a:gdLst>
                  <a:gd name="connsiteX0" fmla="*/ 61589 w 66675"/>
                  <a:gd name="connsiteY0" fmla="*/ 26918 h 123825"/>
                  <a:gd name="connsiteX1" fmla="*/ 58274 w 66675"/>
                  <a:gd name="connsiteY1" fmla="*/ 16154 h 123825"/>
                  <a:gd name="connsiteX2" fmla="*/ 45234 w 66675"/>
                  <a:gd name="connsiteY2" fmla="*/ 7144 h 123825"/>
                  <a:gd name="connsiteX3" fmla="*/ 31566 w 66675"/>
                  <a:gd name="connsiteY3" fmla="*/ 39072 h 123825"/>
                  <a:gd name="connsiteX4" fmla="*/ 27413 w 66675"/>
                  <a:gd name="connsiteY4" fmla="*/ 48044 h 123825"/>
                  <a:gd name="connsiteX5" fmla="*/ 7763 w 66675"/>
                  <a:gd name="connsiteY5" fmla="*/ 87925 h 123825"/>
                  <a:gd name="connsiteX6" fmla="*/ 7144 w 66675"/>
                  <a:gd name="connsiteY6" fmla="*/ 120015 h 123825"/>
                  <a:gd name="connsiteX7" fmla="*/ 26060 w 66675"/>
                  <a:gd name="connsiteY7" fmla="*/ 78657 h 123825"/>
                  <a:gd name="connsiteX8" fmla="*/ 58684 w 66675"/>
                  <a:gd name="connsiteY8" fmla="*/ 37957 h 123825"/>
                  <a:gd name="connsiteX9" fmla="*/ 46587 w 66675"/>
                  <a:gd name="connsiteY9" fmla="*/ 30813 h 123825"/>
                  <a:gd name="connsiteX10" fmla="*/ 61589 w 66675"/>
                  <a:gd name="connsiteY10" fmla="*/ 26918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675" h="123825">
                    <a:moveTo>
                      <a:pt x="61589" y="26918"/>
                    </a:moveTo>
                    <a:cubicBezTo>
                      <a:pt x="61046" y="24736"/>
                      <a:pt x="61608" y="19460"/>
                      <a:pt x="58274" y="16154"/>
                    </a:cubicBezTo>
                    <a:cubicBezTo>
                      <a:pt x="52597" y="10506"/>
                      <a:pt x="47111" y="8020"/>
                      <a:pt x="45234" y="7144"/>
                    </a:cubicBezTo>
                    <a:lnTo>
                      <a:pt x="31566" y="39072"/>
                    </a:lnTo>
                    <a:lnTo>
                      <a:pt x="27413" y="48044"/>
                    </a:lnTo>
                    <a:lnTo>
                      <a:pt x="7763" y="87925"/>
                    </a:lnTo>
                    <a:lnTo>
                      <a:pt x="7144" y="120015"/>
                    </a:lnTo>
                    <a:cubicBezTo>
                      <a:pt x="7144" y="120015"/>
                      <a:pt x="17412" y="93936"/>
                      <a:pt x="26060" y="78657"/>
                    </a:cubicBezTo>
                    <a:cubicBezTo>
                      <a:pt x="36481" y="60255"/>
                      <a:pt x="49025" y="46806"/>
                      <a:pt x="58684" y="37957"/>
                    </a:cubicBezTo>
                    <a:cubicBezTo>
                      <a:pt x="54655" y="35576"/>
                      <a:pt x="50616" y="33195"/>
                      <a:pt x="46587" y="30813"/>
                    </a:cubicBezTo>
                    <a:lnTo>
                      <a:pt x="61589" y="26918"/>
                    </a:lnTo>
                    <a:close/>
                  </a:path>
                </a:pathLst>
              </a:custGeom>
              <a:solidFill>
                <a:srgbClr val="2548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46" name="Полилиния: фигура 183">
                <a:extLst>
                  <a:ext uri="{FF2B5EF4-FFF2-40B4-BE49-F238E27FC236}">
                    <a16:creationId xmlns:a16="http://schemas.microsoft.com/office/drawing/2014/main" id="{E212483A-88C8-49D4-80FB-7246F58E2F88}"/>
                  </a:ext>
                </a:extLst>
              </p:cNvPr>
              <p:cNvSpPr/>
              <p:nvPr/>
            </p:nvSpPr>
            <p:spPr>
              <a:xfrm>
                <a:off x="6208480" y="2146601"/>
                <a:ext cx="182289" cy="473953"/>
              </a:xfrm>
              <a:custGeom>
                <a:avLst/>
                <a:gdLst>
                  <a:gd name="connsiteX0" fmla="*/ 7144 w 47625"/>
                  <a:gd name="connsiteY0" fmla="*/ 25575 h 123825"/>
                  <a:gd name="connsiteX1" fmla="*/ 11935 w 47625"/>
                  <a:gd name="connsiteY1" fmla="*/ 15250 h 123825"/>
                  <a:gd name="connsiteX2" fmla="*/ 25718 w 47625"/>
                  <a:gd name="connsiteY2" fmla="*/ 7144 h 123825"/>
                  <a:gd name="connsiteX3" fmla="*/ 35233 w 47625"/>
                  <a:gd name="connsiteY3" fmla="*/ 40891 h 123825"/>
                  <a:gd name="connsiteX4" fmla="*/ 38091 w 47625"/>
                  <a:gd name="connsiteY4" fmla="*/ 50244 h 123825"/>
                  <a:gd name="connsiteX5" fmla="*/ 48092 w 47625"/>
                  <a:gd name="connsiteY5" fmla="*/ 83991 h 123825"/>
                  <a:gd name="connsiteX6" fmla="*/ 46215 w 47625"/>
                  <a:gd name="connsiteY6" fmla="*/ 120815 h 123825"/>
                  <a:gd name="connsiteX7" fmla="*/ 35157 w 47625"/>
                  <a:gd name="connsiteY7" fmla="*/ 80762 h 123825"/>
                  <a:gd name="connsiteX8" fmla="*/ 8477 w 47625"/>
                  <a:gd name="connsiteY8" fmla="*/ 36833 h 123825"/>
                  <a:gd name="connsiteX9" fmla="*/ 21489 w 47625"/>
                  <a:gd name="connsiteY9" fmla="*/ 31061 h 123825"/>
                  <a:gd name="connsiteX10" fmla="*/ 7144 w 47625"/>
                  <a:gd name="connsiteY10" fmla="*/ 2557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625" h="123825">
                    <a:moveTo>
                      <a:pt x="7144" y="25575"/>
                    </a:moveTo>
                    <a:cubicBezTo>
                      <a:pt x="7982" y="23479"/>
                      <a:pt x="8163" y="18174"/>
                      <a:pt x="11935" y="15250"/>
                    </a:cubicBezTo>
                    <a:cubicBezTo>
                      <a:pt x="18355" y="10268"/>
                      <a:pt x="23736" y="7820"/>
                      <a:pt x="25718" y="7144"/>
                    </a:cubicBezTo>
                    <a:lnTo>
                      <a:pt x="35233" y="40891"/>
                    </a:lnTo>
                    <a:lnTo>
                      <a:pt x="38091" y="50244"/>
                    </a:lnTo>
                    <a:lnTo>
                      <a:pt x="48092" y="83991"/>
                    </a:lnTo>
                    <a:lnTo>
                      <a:pt x="46215" y="120815"/>
                    </a:lnTo>
                    <a:cubicBezTo>
                      <a:pt x="46215" y="120815"/>
                      <a:pt x="41605" y="96869"/>
                      <a:pt x="35157" y="80762"/>
                    </a:cubicBezTo>
                    <a:cubicBezTo>
                      <a:pt x="27394" y="61370"/>
                      <a:pt x="16821" y="46663"/>
                      <a:pt x="8477" y="36833"/>
                    </a:cubicBezTo>
                    <a:cubicBezTo>
                      <a:pt x="12811" y="34909"/>
                      <a:pt x="17145" y="32985"/>
                      <a:pt x="21489" y="31061"/>
                    </a:cubicBezTo>
                    <a:lnTo>
                      <a:pt x="7144" y="25575"/>
                    </a:lnTo>
                    <a:close/>
                  </a:path>
                </a:pathLst>
              </a:custGeom>
              <a:solidFill>
                <a:srgbClr val="2C546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47" name="Полилиния: фигура 184">
                <a:extLst>
                  <a:ext uri="{FF2B5EF4-FFF2-40B4-BE49-F238E27FC236}">
                    <a16:creationId xmlns:a16="http://schemas.microsoft.com/office/drawing/2014/main" id="{22372F4C-EAFC-4E01-B2E7-88BAE310A1C9}"/>
                  </a:ext>
                </a:extLst>
              </p:cNvPr>
              <p:cNvSpPr/>
              <p:nvPr/>
            </p:nvSpPr>
            <p:spPr>
              <a:xfrm>
                <a:off x="6096049" y="2806089"/>
                <a:ext cx="182289" cy="145832"/>
              </a:xfrm>
              <a:custGeom>
                <a:avLst/>
                <a:gdLst>
                  <a:gd name="connsiteX0" fmla="*/ 9763 w 47625"/>
                  <a:gd name="connsiteY0" fmla="*/ 12811 h 38100"/>
                  <a:gd name="connsiteX1" fmla="*/ 41520 w 47625"/>
                  <a:gd name="connsiteY1" fmla="*/ 7144 h 38100"/>
                  <a:gd name="connsiteX2" fmla="*/ 41520 w 47625"/>
                  <a:gd name="connsiteY2" fmla="*/ 18478 h 38100"/>
                  <a:gd name="connsiteX3" fmla="*/ 7144 w 47625"/>
                  <a:gd name="connsiteY3" fmla="*/ 3266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38100">
                    <a:moveTo>
                      <a:pt x="9763" y="12811"/>
                    </a:moveTo>
                    <a:lnTo>
                      <a:pt x="41520" y="7144"/>
                    </a:lnTo>
                    <a:lnTo>
                      <a:pt x="41520" y="18478"/>
                    </a:lnTo>
                    <a:lnTo>
                      <a:pt x="7144" y="32661"/>
                    </a:lnTo>
                    <a:close/>
                  </a:path>
                </a:pathLst>
              </a:custGeom>
              <a:solidFill>
                <a:srgbClr val="21414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48" name="Полилиния: фигура 185">
                <a:extLst>
                  <a:ext uri="{FF2B5EF4-FFF2-40B4-BE49-F238E27FC236}">
                    <a16:creationId xmlns:a16="http://schemas.microsoft.com/office/drawing/2014/main" id="{E2A93F11-3F03-4F49-8C5C-44E3BCDE608C}"/>
                  </a:ext>
                </a:extLst>
              </p:cNvPr>
              <p:cNvSpPr/>
              <p:nvPr/>
            </p:nvSpPr>
            <p:spPr>
              <a:xfrm>
                <a:off x="6501058" y="2806089"/>
                <a:ext cx="182289" cy="145832"/>
              </a:xfrm>
              <a:custGeom>
                <a:avLst/>
                <a:gdLst>
                  <a:gd name="connsiteX0" fmla="*/ 38900 w 47625"/>
                  <a:gd name="connsiteY0" fmla="*/ 12811 h 38100"/>
                  <a:gd name="connsiteX1" fmla="*/ 7144 w 47625"/>
                  <a:gd name="connsiteY1" fmla="*/ 7144 h 38100"/>
                  <a:gd name="connsiteX2" fmla="*/ 7144 w 47625"/>
                  <a:gd name="connsiteY2" fmla="*/ 18478 h 38100"/>
                  <a:gd name="connsiteX3" fmla="*/ 41529 w 47625"/>
                  <a:gd name="connsiteY3" fmla="*/ 3266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5" h="38100">
                    <a:moveTo>
                      <a:pt x="38900" y="12811"/>
                    </a:moveTo>
                    <a:lnTo>
                      <a:pt x="7144" y="7144"/>
                    </a:lnTo>
                    <a:lnTo>
                      <a:pt x="7144" y="18478"/>
                    </a:lnTo>
                    <a:lnTo>
                      <a:pt x="41529" y="32661"/>
                    </a:lnTo>
                    <a:close/>
                  </a:path>
                </a:pathLst>
              </a:custGeom>
              <a:solidFill>
                <a:srgbClr val="25485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</p:grpSp>
        <p:grpSp>
          <p:nvGrpSpPr>
            <p:cNvPr id="214" name="Группа 213">
              <a:extLst>
                <a:ext uri="{FF2B5EF4-FFF2-40B4-BE49-F238E27FC236}">
                  <a16:creationId xmlns:a16="http://schemas.microsoft.com/office/drawing/2014/main" id="{B20D8CAB-E0AC-446A-AEBB-F2771B132D45}"/>
                </a:ext>
              </a:extLst>
            </p:cNvPr>
            <p:cNvGrpSpPr/>
            <p:nvPr/>
          </p:nvGrpSpPr>
          <p:grpSpPr>
            <a:xfrm>
              <a:off x="671881" y="4268113"/>
              <a:ext cx="767317" cy="1399198"/>
              <a:chOff x="907768" y="4127755"/>
              <a:chExt cx="608791" cy="1377370"/>
            </a:xfrm>
          </p:grpSpPr>
          <p:sp>
            <p:nvSpPr>
              <p:cNvPr id="215" name="Полилиния: фигура 536">
                <a:extLst>
                  <a:ext uri="{FF2B5EF4-FFF2-40B4-BE49-F238E27FC236}">
                    <a16:creationId xmlns:a16="http://schemas.microsoft.com/office/drawing/2014/main" id="{E7FD698D-0578-41FC-955D-AEADB87F2B65}"/>
                  </a:ext>
                </a:extLst>
              </p:cNvPr>
              <p:cNvSpPr/>
              <p:nvPr/>
            </p:nvSpPr>
            <p:spPr>
              <a:xfrm>
                <a:off x="1046097" y="5424418"/>
                <a:ext cx="164890" cy="59960"/>
              </a:xfrm>
              <a:custGeom>
                <a:avLst/>
                <a:gdLst>
                  <a:gd name="connsiteX0" fmla="*/ 106402 w 104775"/>
                  <a:gd name="connsiteY0" fmla="*/ 34785 h 38100"/>
                  <a:gd name="connsiteX1" fmla="*/ 99591 w 104775"/>
                  <a:gd name="connsiteY1" fmla="*/ 28946 h 38100"/>
                  <a:gd name="connsiteX2" fmla="*/ 49175 w 104775"/>
                  <a:gd name="connsiteY2" fmla="*/ 15030 h 38100"/>
                  <a:gd name="connsiteX3" fmla="*/ 50918 w 104775"/>
                  <a:gd name="connsiteY3" fmla="*/ 10754 h 38100"/>
                  <a:gd name="connsiteX4" fmla="*/ 42537 w 104775"/>
                  <a:gd name="connsiteY4" fmla="*/ 7144 h 38100"/>
                  <a:gd name="connsiteX5" fmla="*/ 13123 w 104775"/>
                  <a:gd name="connsiteY5" fmla="*/ 9535 h 38100"/>
                  <a:gd name="connsiteX6" fmla="*/ 7713 w 104775"/>
                  <a:gd name="connsiteY6" fmla="*/ 21793 h 38100"/>
                  <a:gd name="connsiteX7" fmla="*/ 8437 w 104775"/>
                  <a:gd name="connsiteY7" fmla="*/ 38243 h 38100"/>
                  <a:gd name="connsiteX8" fmla="*/ 9618 w 104775"/>
                  <a:gd name="connsiteY8" fmla="*/ 38605 h 38100"/>
                  <a:gd name="connsiteX9" fmla="*/ 34516 w 104775"/>
                  <a:gd name="connsiteY9" fmla="*/ 38605 h 38100"/>
                  <a:gd name="connsiteX10" fmla="*/ 36298 w 104775"/>
                  <a:gd name="connsiteY10" fmla="*/ 36090 h 38100"/>
                  <a:gd name="connsiteX11" fmla="*/ 48890 w 104775"/>
                  <a:gd name="connsiteY11" fmla="*/ 38605 h 38100"/>
                  <a:gd name="connsiteX12" fmla="*/ 49290 w 104775"/>
                  <a:gd name="connsiteY12" fmla="*/ 38605 h 38100"/>
                  <a:gd name="connsiteX13" fmla="*/ 49290 w 104775"/>
                  <a:gd name="connsiteY13" fmla="*/ 38681 h 38100"/>
                  <a:gd name="connsiteX14" fmla="*/ 55186 w 104775"/>
                  <a:gd name="connsiteY14" fmla="*/ 39672 h 38100"/>
                  <a:gd name="connsiteX15" fmla="*/ 103696 w 104775"/>
                  <a:gd name="connsiteY15" fmla="*/ 39672 h 38100"/>
                  <a:gd name="connsiteX16" fmla="*/ 106402 w 104775"/>
                  <a:gd name="connsiteY16" fmla="*/ 34785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775" h="38100">
                    <a:moveTo>
                      <a:pt x="106402" y="34785"/>
                    </a:moveTo>
                    <a:cubicBezTo>
                      <a:pt x="103001" y="31052"/>
                      <a:pt x="99591" y="28946"/>
                      <a:pt x="99591" y="28946"/>
                    </a:cubicBezTo>
                    <a:lnTo>
                      <a:pt x="49175" y="15030"/>
                    </a:lnTo>
                    <a:lnTo>
                      <a:pt x="50918" y="10754"/>
                    </a:lnTo>
                    <a:cubicBezTo>
                      <a:pt x="47937" y="10030"/>
                      <a:pt x="45165" y="8744"/>
                      <a:pt x="42537" y="7144"/>
                    </a:cubicBezTo>
                    <a:lnTo>
                      <a:pt x="13123" y="9535"/>
                    </a:lnTo>
                    <a:lnTo>
                      <a:pt x="7713" y="21793"/>
                    </a:lnTo>
                    <a:cubicBezTo>
                      <a:pt x="7713" y="21793"/>
                      <a:pt x="6037" y="37433"/>
                      <a:pt x="8437" y="38243"/>
                    </a:cubicBezTo>
                    <a:cubicBezTo>
                      <a:pt x="8809" y="38376"/>
                      <a:pt x="9208" y="38490"/>
                      <a:pt x="9618" y="38605"/>
                    </a:cubicBezTo>
                    <a:lnTo>
                      <a:pt x="34516" y="38605"/>
                    </a:lnTo>
                    <a:lnTo>
                      <a:pt x="36298" y="36090"/>
                    </a:lnTo>
                    <a:cubicBezTo>
                      <a:pt x="40336" y="36976"/>
                      <a:pt x="44537" y="37814"/>
                      <a:pt x="48890" y="38605"/>
                    </a:cubicBezTo>
                    <a:lnTo>
                      <a:pt x="49290" y="38605"/>
                    </a:lnTo>
                    <a:lnTo>
                      <a:pt x="49290" y="38681"/>
                    </a:lnTo>
                    <a:cubicBezTo>
                      <a:pt x="51223" y="39024"/>
                      <a:pt x="53195" y="39348"/>
                      <a:pt x="55186" y="39672"/>
                    </a:cubicBezTo>
                    <a:lnTo>
                      <a:pt x="103696" y="39672"/>
                    </a:lnTo>
                    <a:cubicBezTo>
                      <a:pt x="106573" y="39672"/>
                      <a:pt x="108202" y="36747"/>
                      <a:pt x="106402" y="34785"/>
                    </a:cubicBezTo>
                    <a:close/>
                  </a:path>
                </a:pathLst>
              </a:custGeom>
              <a:solidFill>
                <a:srgbClr val="28282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16" name="Полилиния: фигура 537">
                <a:extLst>
                  <a:ext uri="{FF2B5EF4-FFF2-40B4-BE49-F238E27FC236}">
                    <a16:creationId xmlns:a16="http://schemas.microsoft.com/office/drawing/2014/main" id="{EF00CBF6-1C09-420D-98DB-8A213A60FF5E}"/>
                  </a:ext>
                </a:extLst>
              </p:cNvPr>
              <p:cNvSpPr/>
              <p:nvPr/>
            </p:nvSpPr>
            <p:spPr>
              <a:xfrm>
                <a:off x="924757" y="5385205"/>
                <a:ext cx="164890" cy="119920"/>
              </a:xfrm>
              <a:custGeom>
                <a:avLst/>
                <a:gdLst>
                  <a:gd name="connsiteX0" fmla="*/ 14503 w 104775"/>
                  <a:gd name="connsiteY0" fmla="*/ 17859 h 76200"/>
                  <a:gd name="connsiteX1" fmla="*/ 25267 w 104775"/>
                  <a:gd name="connsiteY1" fmla="*/ 7144 h 76200"/>
                  <a:gd name="connsiteX2" fmla="*/ 63176 w 104775"/>
                  <a:gd name="connsiteY2" fmla="*/ 20021 h 76200"/>
                  <a:gd name="connsiteX3" fmla="*/ 55804 w 104775"/>
                  <a:gd name="connsiteY3" fmla="*/ 27765 h 76200"/>
                  <a:gd name="connsiteX4" fmla="*/ 70348 w 104775"/>
                  <a:gd name="connsiteY4" fmla="*/ 41338 h 76200"/>
                  <a:gd name="connsiteX5" fmla="*/ 98438 w 104775"/>
                  <a:gd name="connsiteY5" fmla="*/ 60931 h 76200"/>
                  <a:gd name="connsiteX6" fmla="*/ 85084 w 104775"/>
                  <a:gd name="connsiteY6" fmla="*/ 69180 h 76200"/>
                  <a:gd name="connsiteX7" fmla="*/ 49689 w 104775"/>
                  <a:gd name="connsiteY7" fmla="*/ 56255 h 76200"/>
                  <a:gd name="connsiteX8" fmla="*/ 44764 w 104775"/>
                  <a:gd name="connsiteY8" fmla="*/ 52702 h 76200"/>
                  <a:gd name="connsiteX9" fmla="*/ 44402 w 104775"/>
                  <a:gd name="connsiteY9" fmla="*/ 52530 h 76200"/>
                  <a:gd name="connsiteX10" fmla="*/ 34010 w 104775"/>
                  <a:gd name="connsiteY10" fmla="*/ 44710 h 76200"/>
                  <a:gd name="connsiteX11" fmla="*/ 31191 w 104775"/>
                  <a:gd name="connsiteY11" fmla="*/ 46625 h 76200"/>
                  <a:gd name="connsiteX12" fmla="*/ 8302 w 104775"/>
                  <a:gd name="connsiteY12" fmla="*/ 36395 h 76200"/>
                  <a:gd name="connsiteX13" fmla="*/ 7388 w 104775"/>
                  <a:gd name="connsiteY13" fmla="*/ 35528 h 76200"/>
                  <a:gd name="connsiteX14" fmla="*/ 14503 w 104775"/>
                  <a:gd name="connsiteY14" fmla="*/ 17859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775" h="76200">
                    <a:moveTo>
                      <a:pt x="14503" y="17859"/>
                    </a:moveTo>
                    <a:lnTo>
                      <a:pt x="25267" y="7144"/>
                    </a:lnTo>
                    <a:lnTo>
                      <a:pt x="63176" y="20021"/>
                    </a:lnTo>
                    <a:lnTo>
                      <a:pt x="55804" y="27765"/>
                    </a:lnTo>
                    <a:cubicBezTo>
                      <a:pt x="59261" y="31899"/>
                      <a:pt x="64014" y="36747"/>
                      <a:pt x="70348" y="41338"/>
                    </a:cubicBezTo>
                    <a:cubicBezTo>
                      <a:pt x="79435" y="47920"/>
                      <a:pt x="90103" y="53435"/>
                      <a:pt x="98438" y="60931"/>
                    </a:cubicBezTo>
                    <a:cubicBezTo>
                      <a:pt x="107124" y="68732"/>
                      <a:pt x="91151" y="71399"/>
                      <a:pt x="85084" y="69180"/>
                    </a:cubicBezTo>
                    <a:lnTo>
                      <a:pt x="49689" y="56255"/>
                    </a:lnTo>
                    <a:cubicBezTo>
                      <a:pt x="48003" y="55102"/>
                      <a:pt x="46345" y="53940"/>
                      <a:pt x="44764" y="52702"/>
                    </a:cubicBezTo>
                    <a:lnTo>
                      <a:pt x="44402" y="52530"/>
                    </a:lnTo>
                    <a:cubicBezTo>
                      <a:pt x="40764" y="49921"/>
                      <a:pt x="37306" y="47292"/>
                      <a:pt x="34010" y="44710"/>
                    </a:cubicBezTo>
                    <a:lnTo>
                      <a:pt x="31191" y="46625"/>
                    </a:lnTo>
                    <a:lnTo>
                      <a:pt x="8302" y="36395"/>
                    </a:lnTo>
                    <a:cubicBezTo>
                      <a:pt x="7988" y="36109"/>
                      <a:pt x="7683" y="35814"/>
                      <a:pt x="7388" y="35528"/>
                    </a:cubicBezTo>
                    <a:cubicBezTo>
                      <a:pt x="5569" y="33690"/>
                      <a:pt x="14503" y="17859"/>
                      <a:pt x="14503" y="17859"/>
                    </a:cubicBezTo>
                    <a:close/>
                  </a:path>
                </a:pathLst>
              </a:custGeom>
              <a:solidFill>
                <a:srgbClr val="4140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17" name="Полилиния: фигура 538">
                <a:extLst>
                  <a:ext uri="{FF2B5EF4-FFF2-40B4-BE49-F238E27FC236}">
                    <a16:creationId xmlns:a16="http://schemas.microsoft.com/office/drawing/2014/main" id="{46DBB907-74B2-4F65-9B6D-B202CCD72C98}"/>
                  </a:ext>
                </a:extLst>
              </p:cNvPr>
              <p:cNvSpPr/>
              <p:nvPr/>
            </p:nvSpPr>
            <p:spPr>
              <a:xfrm>
                <a:off x="925125" y="4815810"/>
                <a:ext cx="209859" cy="644568"/>
              </a:xfrm>
              <a:custGeom>
                <a:avLst/>
                <a:gdLst>
                  <a:gd name="connsiteX0" fmla="*/ 116662 w 133350"/>
                  <a:gd name="connsiteY0" fmla="*/ 7144 h 409575"/>
                  <a:gd name="connsiteX1" fmla="*/ 132464 w 133350"/>
                  <a:gd name="connsiteY1" fmla="*/ 218037 h 409575"/>
                  <a:gd name="connsiteX2" fmla="*/ 127826 w 133350"/>
                  <a:gd name="connsiteY2" fmla="*/ 280168 h 409575"/>
                  <a:gd name="connsiteX3" fmla="*/ 127854 w 133350"/>
                  <a:gd name="connsiteY3" fmla="*/ 402612 h 409575"/>
                  <a:gd name="connsiteX4" fmla="*/ 83972 w 133350"/>
                  <a:gd name="connsiteY4" fmla="*/ 407651 h 409575"/>
                  <a:gd name="connsiteX5" fmla="*/ 81829 w 133350"/>
                  <a:gd name="connsiteY5" fmla="*/ 354073 h 409575"/>
                  <a:gd name="connsiteX6" fmla="*/ 72866 w 133350"/>
                  <a:gd name="connsiteY6" fmla="*/ 264919 h 409575"/>
                  <a:gd name="connsiteX7" fmla="*/ 71428 w 133350"/>
                  <a:gd name="connsiteY7" fmla="*/ 200530 h 409575"/>
                  <a:gd name="connsiteX8" fmla="*/ 7144 w 133350"/>
                  <a:gd name="connsiteY8" fmla="*/ 9601 h 409575"/>
                  <a:gd name="connsiteX9" fmla="*/ 116662 w 133350"/>
                  <a:gd name="connsiteY9" fmla="*/ 7144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409575">
                    <a:moveTo>
                      <a:pt x="116662" y="7144"/>
                    </a:moveTo>
                    <a:cubicBezTo>
                      <a:pt x="116662" y="7144"/>
                      <a:pt x="132464" y="217970"/>
                      <a:pt x="132464" y="218037"/>
                    </a:cubicBezTo>
                    <a:cubicBezTo>
                      <a:pt x="130312" y="238696"/>
                      <a:pt x="128902" y="259442"/>
                      <a:pt x="127826" y="280168"/>
                    </a:cubicBezTo>
                    <a:cubicBezTo>
                      <a:pt x="126816" y="299790"/>
                      <a:pt x="129188" y="381895"/>
                      <a:pt x="127854" y="402612"/>
                    </a:cubicBezTo>
                    <a:cubicBezTo>
                      <a:pt x="112757" y="405660"/>
                      <a:pt x="99622" y="407965"/>
                      <a:pt x="83972" y="407651"/>
                    </a:cubicBezTo>
                    <a:cubicBezTo>
                      <a:pt x="83658" y="389725"/>
                      <a:pt x="83896" y="371875"/>
                      <a:pt x="81829" y="354073"/>
                    </a:cubicBezTo>
                    <a:cubicBezTo>
                      <a:pt x="78400" y="324402"/>
                      <a:pt x="75219" y="294694"/>
                      <a:pt x="72866" y="264919"/>
                    </a:cubicBezTo>
                    <a:cubicBezTo>
                      <a:pt x="71238" y="244249"/>
                      <a:pt x="67732" y="221161"/>
                      <a:pt x="71428" y="200530"/>
                    </a:cubicBezTo>
                    <a:cubicBezTo>
                      <a:pt x="49987" y="92916"/>
                      <a:pt x="7144" y="9601"/>
                      <a:pt x="7144" y="9601"/>
                    </a:cubicBezTo>
                    <a:lnTo>
                      <a:pt x="116662" y="7144"/>
                    </a:lnTo>
                    <a:close/>
                  </a:path>
                </a:pathLst>
              </a:custGeom>
              <a:solidFill>
                <a:srgbClr val="0D21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18" name="Полилиния: фигура 539">
                <a:extLst>
                  <a:ext uri="{FF2B5EF4-FFF2-40B4-BE49-F238E27FC236}">
                    <a16:creationId xmlns:a16="http://schemas.microsoft.com/office/drawing/2014/main" id="{C683F392-CDFA-43BB-AEDA-384876A26B61}"/>
                  </a:ext>
                </a:extLst>
              </p:cNvPr>
              <p:cNvSpPr/>
              <p:nvPr/>
            </p:nvSpPr>
            <p:spPr>
              <a:xfrm>
                <a:off x="928903" y="4791392"/>
                <a:ext cx="254829" cy="644568"/>
              </a:xfrm>
              <a:custGeom>
                <a:avLst/>
                <a:gdLst>
                  <a:gd name="connsiteX0" fmla="*/ 12678 w 161925"/>
                  <a:gd name="connsiteY0" fmla="*/ 388639 h 409575"/>
                  <a:gd name="connsiteX1" fmla="*/ 61427 w 161925"/>
                  <a:gd name="connsiteY1" fmla="*/ 408746 h 409575"/>
                  <a:gd name="connsiteX2" fmla="*/ 156924 w 161925"/>
                  <a:gd name="connsiteY2" fmla="*/ 201158 h 409575"/>
                  <a:gd name="connsiteX3" fmla="*/ 124759 w 161925"/>
                  <a:gd name="connsiteY3" fmla="*/ 7144 h 409575"/>
                  <a:gd name="connsiteX4" fmla="*/ 7144 w 161925"/>
                  <a:gd name="connsiteY4" fmla="*/ 19574 h 409575"/>
                  <a:gd name="connsiteX5" fmla="*/ 83544 w 161925"/>
                  <a:gd name="connsiteY5" fmla="*/ 210207 h 409575"/>
                  <a:gd name="connsiteX6" fmla="*/ 12678 w 161925"/>
                  <a:gd name="connsiteY6" fmla="*/ 388639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25" h="409575">
                    <a:moveTo>
                      <a:pt x="12678" y="388639"/>
                    </a:moveTo>
                    <a:cubicBezTo>
                      <a:pt x="24317" y="395078"/>
                      <a:pt x="55350" y="407394"/>
                      <a:pt x="61427" y="408746"/>
                    </a:cubicBezTo>
                    <a:cubicBezTo>
                      <a:pt x="77295" y="327593"/>
                      <a:pt x="156924" y="201158"/>
                      <a:pt x="156924" y="201158"/>
                    </a:cubicBezTo>
                    <a:lnTo>
                      <a:pt x="124759" y="7144"/>
                    </a:lnTo>
                    <a:lnTo>
                      <a:pt x="7144" y="19574"/>
                    </a:lnTo>
                    <a:cubicBezTo>
                      <a:pt x="7144" y="19574"/>
                      <a:pt x="64437" y="106670"/>
                      <a:pt x="83544" y="210207"/>
                    </a:cubicBezTo>
                    <a:cubicBezTo>
                      <a:pt x="75067" y="237363"/>
                      <a:pt x="25794" y="355397"/>
                      <a:pt x="12678" y="388639"/>
                    </a:cubicBezTo>
                    <a:close/>
                  </a:path>
                </a:pathLst>
              </a:custGeom>
              <a:solidFill>
                <a:srgbClr val="0E2C4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19" name="Полилиния: фигура 540">
                <a:extLst>
                  <a:ext uri="{FF2B5EF4-FFF2-40B4-BE49-F238E27FC236}">
                    <a16:creationId xmlns:a16="http://schemas.microsoft.com/office/drawing/2014/main" id="{13E9B29E-F521-4DE7-96B5-F39AC5DE8B63}"/>
                  </a:ext>
                </a:extLst>
              </p:cNvPr>
              <p:cNvSpPr/>
              <p:nvPr/>
            </p:nvSpPr>
            <p:spPr>
              <a:xfrm>
                <a:off x="1016220" y="4732317"/>
                <a:ext cx="89940" cy="44970"/>
              </a:xfrm>
              <a:custGeom>
                <a:avLst/>
                <a:gdLst>
                  <a:gd name="connsiteX0" fmla="*/ 53940 w 57150"/>
                  <a:gd name="connsiteY0" fmla="*/ 23584 h 28575"/>
                  <a:gd name="connsiteX1" fmla="*/ 7144 w 57150"/>
                  <a:gd name="connsiteY1" fmla="*/ 23584 h 28575"/>
                  <a:gd name="connsiteX2" fmla="*/ 7144 w 57150"/>
                  <a:gd name="connsiteY2" fmla="*/ 7144 h 28575"/>
                  <a:gd name="connsiteX3" fmla="*/ 53940 w 57150"/>
                  <a:gd name="connsiteY3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28575">
                    <a:moveTo>
                      <a:pt x="53940" y="23584"/>
                    </a:moveTo>
                    <a:lnTo>
                      <a:pt x="7144" y="23584"/>
                    </a:lnTo>
                    <a:lnTo>
                      <a:pt x="7144" y="7144"/>
                    </a:lnTo>
                    <a:lnTo>
                      <a:pt x="53940" y="7144"/>
                    </a:lnTo>
                    <a:close/>
                  </a:path>
                </a:pathLst>
              </a:custGeom>
              <a:solidFill>
                <a:srgbClr val="1640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0" name="Полилиния: фигура 541">
                <a:extLst>
                  <a:ext uri="{FF2B5EF4-FFF2-40B4-BE49-F238E27FC236}">
                    <a16:creationId xmlns:a16="http://schemas.microsoft.com/office/drawing/2014/main" id="{F2A0FC10-EEF7-4451-BEB3-20073A59FBC2}"/>
                  </a:ext>
                </a:extLst>
              </p:cNvPr>
              <p:cNvSpPr/>
              <p:nvPr/>
            </p:nvSpPr>
            <p:spPr>
              <a:xfrm>
                <a:off x="1381649" y="4288035"/>
                <a:ext cx="134910" cy="104930"/>
              </a:xfrm>
              <a:custGeom>
                <a:avLst/>
                <a:gdLst>
                  <a:gd name="connsiteX0" fmla="*/ 19219 w 85725"/>
                  <a:gd name="connsiteY0" fmla="*/ 26876 h 66675"/>
                  <a:gd name="connsiteX1" fmla="*/ 61995 w 85725"/>
                  <a:gd name="connsiteY1" fmla="*/ 12560 h 66675"/>
                  <a:gd name="connsiteX2" fmla="*/ 87399 w 85725"/>
                  <a:gd name="connsiteY2" fmla="*/ 11150 h 66675"/>
                  <a:gd name="connsiteX3" fmla="*/ 55023 w 85725"/>
                  <a:gd name="connsiteY3" fmla="*/ 27905 h 66675"/>
                  <a:gd name="connsiteX4" fmla="*/ 63072 w 85725"/>
                  <a:gd name="connsiteY4" fmla="*/ 43469 h 66675"/>
                  <a:gd name="connsiteX5" fmla="*/ 60128 w 85725"/>
                  <a:gd name="connsiteY5" fmla="*/ 54318 h 66675"/>
                  <a:gd name="connsiteX6" fmla="*/ 39612 w 85725"/>
                  <a:gd name="connsiteY6" fmla="*/ 62881 h 66675"/>
                  <a:gd name="connsiteX7" fmla="*/ 22333 w 85725"/>
                  <a:gd name="connsiteY7" fmla="*/ 65138 h 66675"/>
                  <a:gd name="connsiteX8" fmla="*/ 11332 w 85725"/>
                  <a:gd name="connsiteY8" fmla="*/ 53851 h 66675"/>
                  <a:gd name="connsiteX9" fmla="*/ 7512 w 85725"/>
                  <a:gd name="connsiteY9" fmla="*/ 37916 h 66675"/>
                  <a:gd name="connsiteX10" fmla="*/ 15475 w 85725"/>
                  <a:gd name="connsiteY10" fmla="*/ 29191 h 66675"/>
                  <a:gd name="connsiteX11" fmla="*/ 19219 w 85725"/>
                  <a:gd name="connsiteY11" fmla="*/ 26876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725" h="66675">
                    <a:moveTo>
                      <a:pt x="19219" y="26876"/>
                    </a:moveTo>
                    <a:cubicBezTo>
                      <a:pt x="32639" y="18923"/>
                      <a:pt x="46994" y="16494"/>
                      <a:pt x="61995" y="12560"/>
                    </a:cubicBezTo>
                    <a:cubicBezTo>
                      <a:pt x="66101" y="11484"/>
                      <a:pt x="89123" y="1864"/>
                      <a:pt x="87399" y="11150"/>
                    </a:cubicBezTo>
                    <a:cubicBezTo>
                      <a:pt x="86713" y="14913"/>
                      <a:pt x="60871" y="24400"/>
                      <a:pt x="55023" y="27905"/>
                    </a:cubicBezTo>
                    <a:cubicBezTo>
                      <a:pt x="57204" y="32058"/>
                      <a:pt x="62129" y="38859"/>
                      <a:pt x="63072" y="43469"/>
                    </a:cubicBezTo>
                    <a:cubicBezTo>
                      <a:pt x="64015" y="48060"/>
                      <a:pt x="62815" y="50412"/>
                      <a:pt x="60128" y="54318"/>
                    </a:cubicBezTo>
                    <a:cubicBezTo>
                      <a:pt x="55776" y="60642"/>
                      <a:pt x="47203" y="62052"/>
                      <a:pt x="39612" y="62881"/>
                    </a:cubicBezTo>
                    <a:cubicBezTo>
                      <a:pt x="33573" y="63538"/>
                      <a:pt x="28115" y="66948"/>
                      <a:pt x="22333" y="65138"/>
                    </a:cubicBezTo>
                    <a:cubicBezTo>
                      <a:pt x="16580" y="63338"/>
                      <a:pt x="13218" y="59375"/>
                      <a:pt x="11332" y="53851"/>
                    </a:cubicBezTo>
                    <a:cubicBezTo>
                      <a:pt x="9665" y="48965"/>
                      <a:pt x="5969" y="43316"/>
                      <a:pt x="7512" y="37916"/>
                    </a:cubicBezTo>
                    <a:cubicBezTo>
                      <a:pt x="8627" y="34058"/>
                      <a:pt x="12104" y="31382"/>
                      <a:pt x="15475" y="29191"/>
                    </a:cubicBezTo>
                    <a:cubicBezTo>
                      <a:pt x="16714" y="28391"/>
                      <a:pt x="17961" y="27619"/>
                      <a:pt x="19219" y="26876"/>
                    </a:cubicBezTo>
                    <a:close/>
                  </a:path>
                </a:pathLst>
              </a:custGeom>
              <a:solidFill>
                <a:srgbClr val="FFC2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1" name="Полилиния: фигура 542">
                <a:extLst>
                  <a:ext uri="{FF2B5EF4-FFF2-40B4-BE49-F238E27FC236}">
                    <a16:creationId xmlns:a16="http://schemas.microsoft.com/office/drawing/2014/main" id="{53CA33E9-416B-4221-98D0-E594C63746B7}"/>
                  </a:ext>
                </a:extLst>
              </p:cNvPr>
              <p:cNvSpPr/>
              <p:nvPr/>
            </p:nvSpPr>
            <p:spPr>
              <a:xfrm>
                <a:off x="1005599" y="4323481"/>
                <a:ext cx="434709" cy="179879"/>
              </a:xfrm>
              <a:custGeom>
                <a:avLst/>
                <a:gdLst>
                  <a:gd name="connsiteX0" fmla="*/ 13883 w 276225"/>
                  <a:gd name="connsiteY0" fmla="*/ 50025 h 114300"/>
                  <a:gd name="connsiteX1" fmla="*/ 53707 w 276225"/>
                  <a:gd name="connsiteY1" fmla="*/ 38671 h 114300"/>
                  <a:gd name="connsiteX2" fmla="*/ 142442 w 276225"/>
                  <a:gd name="connsiteY2" fmla="*/ 36024 h 114300"/>
                  <a:gd name="connsiteX3" fmla="*/ 251723 w 276225"/>
                  <a:gd name="connsiteY3" fmla="*/ 7144 h 114300"/>
                  <a:gd name="connsiteX4" fmla="*/ 272906 w 276225"/>
                  <a:gd name="connsiteY4" fmla="*/ 47425 h 114300"/>
                  <a:gd name="connsiteX5" fmla="*/ 157197 w 276225"/>
                  <a:gd name="connsiteY5" fmla="*/ 95736 h 114300"/>
                  <a:gd name="connsiteX6" fmla="*/ 43468 w 276225"/>
                  <a:gd name="connsiteY6" fmla="*/ 109338 h 114300"/>
                  <a:gd name="connsiteX7" fmla="*/ 13883 w 276225"/>
                  <a:gd name="connsiteY7" fmla="*/ 500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225" h="114300">
                    <a:moveTo>
                      <a:pt x="13883" y="50025"/>
                    </a:moveTo>
                    <a:cubicBezTo>
                      <a:pt x="22523" y="39767"/>
                      <a:pt x="38029" y="32433"/>
                      <a:pt x="53707" y="38671"/>
                    </a:cubicBezTo>
                    <a:cubicBezTo>
                      <a:pt x="72662" y="46215"/>
                      <a:pt x="142442" y="36024"/>
                      <a:pt x="142442" y="36024"/>
                    </a:cubicBezTo>
                    <a:cubicBezTo>
                      <a:pt x="153996" y="30756"/>
                      <a:pt x="239302" y="9630"/>
                      <a:pt x="251723" y="7144"/>
                    </a:cubicBezTo>
                    <a:cubicBezTo>
                      <a:pt x="258543" y="19250"/>
                      <a:pt x="265334" y="35738"/>
                      <a:pt x="272906" y="47425"/>
                    </a:cubicBezTo>
                    <a:cubicBezTo>
                      <a:pt x="245893" y="61751"/>
                      <a:pt x="157197" y="95736"/>
                      <a:pt x="157197" y="95736"/>
                    </a:cubicBezTo>
                    <a:cubicBezTo>
                      <a:pt x="157197" y="95736"/>
                      <a:pt x="55622" y="115900"/>
                      <a:pt x="43468" y="109338"/>
                    </a:cubicBezTo>
                    <a:cubicBezTo>
                      <a:pt x="22037" y="97746"/>
                      <a:pt x="-5881" y="73505"/>
                      <a:pt x="13883" y="50025"/>
                    </a:cubicBezTo>
                    <a:close/>
                  </a:path>
                </a:pathLst>
              </a:custGeom>
              <a:solidFill>
                <a:srgbClr val="1640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2" name="Полилиния: фигура 543">
                <a:extLst>
                  <a:ext uri="{FF2B5EF4-FFF2-40B4-BE49-F238E27FC236}">
                    <a16:creationId xmlns:a16="http://schemas.microsoft.com/office/drawing/2014/main" id="{5010CC19-7928-4730-9E87-7E0576A39ED3}"/>
                  </a:ext>
                </a:extLst>
              </p:cNvPr>
              <p:cNvSpPr/>
              <p:nvPr/>
            </p:nvSpPr>
            <p:spPr>
              <a:xfrm>
                <a:off x="976834" y="4314806"/>
                <a:ext cx="149900" cy="224849"/>
              </a:xfrm>
              <a:custGeom>
                <a:avLst/>
                <a:gdLst>
                  <a:gd name="connsiteX0" fmla="*/ 71471 w 95250"/>
                  <a:gd name="connsiteY0" fmla="*/ 17495 h 142875"/>
                  <a:gd name="connsiteX1" fmla="*/ 77910 w 95250"/>
                  <a:gd name="connsiteY1" fmla="*/ 38373 h 142875"/>
                  <a:gd name="connsiteX2" fmla="*/ 90864 w 95250"/>
                  <a:gd name="connsiteY2" fmla="*/ 104629 h 142875"/>
                  <a:gd name="connsiteX3" fmla="*/ 92778 w 95250"/>
                  <a:gd name="connsiteY3" fmla="*/ 138481 h 142875"/>
                  <a:gd name="connsiteX4" fmla="*/ 34704 w 95250"/>
                  <a:gd name="connsiteY4" fmla="*/ 72778 h 142875"/>
                  <a:gd name="connsiteX5" fmla="*/ 7472 w 95250"/>
                  <a:gd name="connsiteY5" fmla="*/ 28705 h 142875"/>
                  <a:gd name="connsiteX6" fmla="*/ 13454 w 95250"/>
                  <a:gd name="connsiteY6" fmla="*/ 11380 h 142875"/>
                  <a:gd name="connsiteX7" fmla="*/ 60003 w 95250"/>
                  <a:gd name="connsiteY7" fmla="*/ 22543 h 142875"/>
                  <a:gd name="connsiteX8" fmla="*/ 71471 w 95250"/>
                  <a:gd name="connsiteY8" fmla="*/ 1749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250" h="142875">
                    <a:moveTo>
                      <a:pt x="71471" y="17495"/>
                    </a:moveTo>
                    <a:cubicBezTo>
                      <a:pt x="73080" y="22276"/>
                      <a:pt x="75414" y="29496"/>
                      <a:pt x="77910" y="38373"/>
                    </a:cubicBezTo>
                    <a:cubicBezTo>
                      <a:pt x="87244" y="71701"/>
                      <a:pt x="90121" y="97466"/>
                      <a:pt x="90864" y="104629"/>
                    </a:cubicBezTo>
                    <a:cubicBezTo>
                      <a:pt x="91730" y="112983"/>
                      <a:pt x="92635" y="124555"/>
                      <a:pt x="92778" y="138481"/>
                    </a:cubicBezTo>
                    <a:cubicBezTo>
                      <a:pt x="68623" y="106306"/>
                      <a:pt x="46772" y="88922"/>
                      <a:pt x="34704" y="72778"/>
                    </a:cubicBezTo>
                    <a:cubicBezTo>
                      <a:pt x="19036" y="51823"/>
                      <a:pt x="8510" y="34459"/>
                      <a:pt x="7472" y="28705"/>
                    </a:cubicBezTo>
                    <a:cubicBezTo>
                      <a:pt x="6453" y="23048"/>
                      <a:pt x="7634" y="16961"/>
                      <a:pt x="13454" y="11380"/>
                    </a:cubicBezTo>
                    <a:cubicBezTo>
                      <a:pt x="28037" y="-2613"/>
                      <a:pt x="60003" y="22543"/>
                      <a:pt x="60003" y="22543"/>
                    </a:cubicBezTo>
                    <a:lnTo>
                      <a:pt x="71471" y="17495"/>
                    </a:lnTo>
                    <a:close/>
                  </a:path>
                </a:pathLst>
              </a:custGeom>
              <a:solidFill>
                <a:srgbClr val="BCBEC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3" name="Полилиния: фигура 544">
                <a:extLst>
                  <a:ext uri="{FF2B5EF4-FFF2-40B4-BE49-F238E27FC236}">
                    <a16:creationId xmlns:a16="http://schemas.microsoft.com/office/drawing/2014/main" id="{D19249FA-F504-4D86-B187-C22C8F003EA5}"/>
                  </a:ext>
                </a:extLst>
              </p:cNvPr>
              <p:cNvSpPr/>
              <p:nvPr/>
            </p:nvSpPr>
            <p:spPr>
              <a:xfrm>
                <a:off x="974929" y="4140948"/>
                <a:ext cx="179880" cy="239839"/>
              </a:xfrm>
              <a:custGeom>
                <a:avLst/>
                <a:gdLst>
                  <a:gd name="connsiteX0" fmla="*/ 110819 w 114300"/>
                  <a:gd name="connsiteY0" fmla="*/ 91478 h 152400"/>
                  <a:gd name="connsiteX1" fmla="*/ 111066 w 114300"/>
                  <a:gd name="connsiteY1" fmla="*/ 90011 h 152400"/>
                  <a:gd name="connsiteX2" fmla="*/ 110771 w 114300"/>
                  <a:gd name="connsiteY2" fmla="*/ 86963 h 152400"/>
                  <a:gd name="connsiteX3" fmla="*/ 113057 w 114300"/>
                  <a:gd name="connsiteY3" fmla="*/ 79943 h 152400"/>
                  <a:gd name="connsiteX4" fmla="*/ 114076 w 114300"/>
                  <a:gd name="connsiteY4" fmla="*/ 71114 h 152400"/>
                  <a:gd name="connsiteX5" fmla="*/ 107466 w 114300"/>
                  <a:gd name="connsiteY5" fmla="*/ 63760 h 152400"/>
                  <a:gd name="connsiteX6" fmla="*/ 106047 w 114300"/>
                  <a:gd name="connsiteY6" fmla="*/ 58741 h 152400"/>
                  <a:gd name="connsiteX7" fmla="*/ 108085 w 114300"/>
                  <a:gd name="connsiteY7" fmla="*/ 47530 h 152400"/>
                  <a:gd name="connsiteX8" fmla="*/ 107580 w 114300"/>
                  <a:gd name="connsiteY8" fmla="*/ 43891 h 152400"/>
                  <a:gd name="connsiteX9" fmla="*/ 103361 w 114300"/>
                  <a:gd name="connsiteY9" fmla="*/ 35157 h 152400"/>
                  <a:gd name="connsiteX10" fmla="*/ 101446 w 114300"/>
                  <a:gd name="connsiteY10" fmla="*/ 24946 h 152400"/>
                  <a:gd name="connsiteX11" fmla="*/ 91702 w 114300"/>
                  <a:gd name="connsiteY11" fmla="*/ 11544 h 152400"/>
                  <a:gd name="connsiteX12" fmla="*/ 72547 w 114300"/>
                  <a:gd name="connsiteY12" fmla="*/ 7144 h 152400"/>
                  <a:gd name="connsiteX13" fmla="*/ 7520 w 114300"/>
                  <a:gd name="connsiteY13" fmla="*/ 47701 h 152400"/>
                  <a:gd name="connsiteX14" fmla="*/ 29875 w 114300"/>
                  <a:gd name="connsiteY14" fmla="*/ 89364 h 152400"/>
                  <a:gd name="connsiteX15" fmla="*/ 22255 w 114300"/>
                  <a:gd name="connsiteY15" fmla="*/ 108242 h 152400"/>
                  <a:gd name="connsiteX16" fmla="*/ 21388 w 114300"/>
                  <a:gd name="connsiteY16" fmla="*/ 109776 h 152400"/>
                  <a:gd name="connsiteX17" fmla="*/ 21846 w 114300"/>
                  <a:gd name="connsiteY17" fmla="*/ 111004 h 152400"/>
                  <a:gd name="connsiteX18" fmla="*/ 32714 w 114300"/>
                  <a:gd name="connsiteY18" fmla="*/ 129674 h 152400"/>
                  <a:gd name="connsiteX19" fmla="*/ 53364 w 114300"/>
                  <a:gd name="connsiteY19" fmla="*/ 145799 h 152400"/>
                  <a:gd name="connsiteX20" fmla="*/ 64394 w 114300"/>
                  <a:gd name="connsiteY20" fmla="*/ 147981 h 152400"/>
                  <a:gd name="connsiteX21" fmla="*/ 70414 w 114300"/>
                  <a:gd name="connsiteY21" fmla="*/ 133750 h 152400"/>
                  <a:gd name="connsiteX22" fmla="*/ 78196 w 114300"/>
                  <a:gd name="connsiteY22" fmla="*/ 115729 h 152400"/>
                  <a:gd name="connsiteX23" fmla="*/ 80043 w 114300"/>
                  <a:gd name="connsiteY23" fmla="*/ 112938 h 152400"/>
                  <a:gd name="connsiteX24" fmla="*/ 94731 w 114300"/>
                  <a:gd name="connsiteY24" fmla="*/ 112233 h 152400"/>
                  <a:gd name="connsiteX25" fmla="*/ 112733 w 114300"/>
                  <a:gd name="connsiteY25" fmla="*/ 107585 h 152400"/>
                  <a:gd name="connsiteX26" fmla="*/ 110819 w 114300"/>
                  <a:gd name="connsiteY26" fmla="*/ 9147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4300" h="152400">
                    <a:moveTo>
                      <a:pt x="110819" y="91478"/>
                    </a:moveTo>
                    <a:lnTo>
                      <a:pt x="111066" y="90011"/>
                    </a:lnTo>
                    <a:cubicBezTo>
                      <a:pt x="111238" y="88992"/>
                      <a:pt x="111133" y="87925"/>
                      <a:pt x="110771" y="86963"/>
                    </a:cubicBezTo>
                    <a:cubicBezTo>
                      <a:pt x="109819" y="84420"/>
                      <a:pt x="110714" y="81563"/>
                      <a:pt x="113057" y="79943"/>
                    </a:cubicBezTo>
                    <a:cubicBezTo>
                      <a:pt x="115991" y="77905"/>
                      <a:pt x="116467" y="73771"/>
                      <a:pt x="114076" y="71114"/>
                    </a:cubicBezTo>
                    <a:lnTo>
                      <a:pt x="107466" y="63760"/>
                    </a:lnTo>
                    <a:cubicBezTo>
                      <a:pt x="106237" y="62389"/>
                      <a:pt x="105704" y="60541"/>
                      <a:pt x="106047" y="58741"/>
                    </a:cubicBezTo>
                    <a:lnTo>
                      <a:pt x="108085" y="47530"/>
                    </a:lnTo>
                    <a:cubicBezTo>
                      <a:pt x="108304" y="46292"/>
                      <a:pt x="108133" y="45015"/>
                      <a:pt x="107580" y="43891"/>
                    </a:cubicBezTo>
                    <a:lnTo>
                      <a:pt x="103361" y="35157"/>
                    </a:lnTo>
                    <a:cubicBezTo>
                      <a:pt x="102799" y="31556"/>
                      <a:pt x="102141" y="28089"/>
                      <a:pt x="101446" y="24946"/>
                    </a:cubicBezTo>
                    <a:cubicBezTo>
                      <a:pt x="100036" y="18621"/>
                      <a:pt x="96426" y="14335"/>
                      <a:pt x="91702" y="11544"/>
                    </a:cubicBezTo>
                    <a:cubicBezTo>
                      <a:pt x="86273" y="8344"/>
                      <a:pt x="79348" y="7134"/>
                      <a:pt x="72547" y="7144"/>
                    </a:cubicBezTo>
                    <a:cubicBezTo>
                      <a:pt x="47868" y="7163"/>
                      <a:pt x="14788" y="22012"/>
                      <a:pt x="7520" y="47701"/>
                    </a:cubicBezTo>
                    <a:cubicBezTo>
                      <a:pt x="3977" y="60236"/>
                      <a:pt x="26542" y="76543"/>
                      <a:pt x="29875" y="89364"/>
                    </a:cubicBezTo>
                    <a:cubicBezTo>
                      <a:pt x="31695" y="96345"/>
                      <a:pt x="26961" y="103232"/>
                      <a:pt x="22255" y="108242"/>
                    </a:cubicBezTo>
                    <a:cubicBezTo>
                      <a:pt x="21846" y="108690"/>
                      <a:pt x="21388" y="109185"/>
                      <a:pt x="21388" y="109776"/>
                    </a:cubicBezTo>
                    <a:cubicBezTo>
                      <a:pt x="21379" y="110223"/>
                      <a:pt x="21617" y="110624"/>
                      <a:pt x="21846" y="111004"/>
                    </a:cubicBezTo>
                    <a:cubicBezTo>
                      <a:pt x="25484" y="116948"/>
                      <a:pt x="28123" y="124578"/>
                      <a:pt x="32714" y="129674"/>
                    </a:cubicBezTo>
                    <a:cubicBezTo>
                      <a:pt x="38438" y="136027"/>
                      <a:pt x="45877" y="141732"/>
                      <a:pt x="53364" y="145799"/>
                    </a:cubicBezTo>
                    <a:cubicBezTo>
                      <a:pt x="57669" y="148104"/>
                      <a:pt x="61184" y="151905"/>
                      <a:pt x="64394" y="147981"/>
                    </a:cubicBezTo>
                    <a:cubicBezTo>
                      <a:pt x="66470" y="145437"/>
                      <a:pt x="69871" y="136703"/>
                      <a:pt x="70414" y="133750"/>
                    </a:cubicBezTo>
                    <a:cubicBezTo>
                      <a:pt x="72052" y="124768"/>
                      <a:pt x="73147" y="122911"/>
                      <a:pt x="78196" y="115729"/>
                    </a:cubicBezTo>
                    <a:cubicBezTo>
                      <a:pt x="78843" y="114805"/>
                      <a:pt x="79424" y="113871"/>
                      <a:pt x="80043" y="112938"/>
                    </a:cubicBezTo>
                    <a:cubicBezTo>
                      <a:pt x="84930" y="113129"/>
                      <a:pt x="90045" y="112643"/>
                      <a:pt x="94731" y="112233"/>
                    </a:cubicBezTo>
                    <a:cubicBezTo>
                      <a:pt x="100922" y="111690"/>
                      <a:pt x="107294" y="110824"/>
                      <a:pt x="112733" y="107585"/>
                    </a:cubicBezTo>
                    <a:cubicBezTo>
                      <a:pt x="119191" y="103727"/>
                      <a:pt x="110019" y="96288"/>
                      <a:pt x="110819" y="91478"/>
                    </a:cubicBezTo>
                    <a:close/>
                  </a:path>
                </a:pathLst>
              </a:custGeom>
              <a:solidFill>
                <a:srgbClr val="FFC2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4" name="Полилиния: фигура 545">
                <a:extLst>
                  <a:ext uri="{FF2B5EF4-FFF2-40B4-BE49-F238E27FC236}">
                    <a16:creationId xmlns:a16="http://schemas.microsoft.com/office/drawing/2014/main" id="{AA22E6F4-E994-48C3-A570-2851A6FC6339}"/>
                  </a:ext>
                </a:extLst>
              </p:cNvPr>
              <p:cNvSpPr/>
              <p:nvPr/>
            </p:nvSpPr>
            <p:spPr>
              <a:xfrm>
                <a:off x="963800" y="4127755"/>
                <a:ext cx="179880" cy="179879"/>
              </a:xfrm>
              <a:custGeom>
                <a:avLst/>
                <a:gdLst>
                  <a:gd name="connsiteX0" fmla="*/ 37119 w 114300"/>
                  <a:gd name="connsiteY0" fmla="*/ 109072 h 114300"/>
                  <a:gd name="connsiteX1" fmla="*/ 38900 w 114300"/>
                  <a:gd name="connsiteY1" fmla="*/ 110234 h 114300"/>
                  <a:gd name="connsiteX2" fmla="*/ 43577 w 114300"/>
                  <a:gd name="connsiteY2" fmla="*/ 108415 h 114300"/>
                  <a:gd name="connsiteX3" fmla="*/ 45768 w 114300"/>
                  <a:gd name="connsiteY3" fmla="*/ 86212 h 114300"/>
                  <a:gd name="connsiteX4" fmla="*/ 44282 w 114300"/>
                  <a:gd name="connsiteY4" fmla="*/ 70048 h 114300"/>
                  <a:gd name="connsiteX5" fmla="*/ 52921 w 114300"/>
                  <a:gd name="connsiteY5" fmla="*/ 57446 h 114300"/>
                  <a:gd name="connsiteX6" fmla="*/ 62465 w 114300"/>
                  <a:gd name="connsiteY6" fmla="*/ 59389 h 114300"/>
                  <a:gd name="connsiteX7" fmla="*/ 63751 w 114300"/>
                  <a:gd name="connsiteY7" fmla="*/ 71639 h 114300"/>
                  <a:gd name="connsiteX8" fmla="*/ 68094 w 114300"/>
                  <a:gd name="connsiteY8" fmla="*/ 70743 h 114300"/>
                  <a:gd name="connsiteX9" fmla="*/ 70475 w 114300"/>
                  <a:gd name="connsiteY9" fmla="*/ 68362 h 114300"/>
                  <a:gd name="connsiteX10" fmla="*/ 74343 w 114300"/>
                  <a:gd name="connsiteY10" fmla="*/ 64333 h 114300"/>
                  <a:gd name="connsiteX11" fmla="*/ 81143 w 114300"/>
                  <a:gd name="connsiteY11" fmla="*/ 57808 h 114300"/>
                  <a:gd name="connsiteX12" fmla="*/ 81620 w 114300"/>
                  <a:gd name="connsiteY12" fmla="*/ 41711 h 114300"/>
                  <a:gd name="connsiteX13" fmla="*/ 92364 w 114300"/>
                  <a:gd name="connsiteY13" fmla="*/ 31338 h 114300"/>
                  <a:gd name="connsiteX14" fmla="*/ 100851 w 114300"/>
                  <a:gd name="connsiteY14" fmla="*/ 32348 h 114300"/>
                  <a:gd name="connsiteX15" fmla="*/ 108052 w 114300"/>
                  <a:gd name="connsiteY15" fmla="*/ 28757 h 114300"/>
                  <a:gd name="connsiteX16" fmla="*/ 106937 w 114300"/>
                  <a:gd name="connsiteY16" fmla="*/ 23156 h 114300"/>
                  <a:gd name="connsiteX17" fmla="*/ 102460 w 114300"/>
                  <a:gd name="connsiteY17" fmla="*/ 19461 h 114300"/>
                  <a:gd name="connsiteX18" fmla="*/ 64989 w 114300"/>
                  <a:gd name="connsiteY18" fmla="*/ 7154 h 114300"/>
                  <a:gd name="connsiteX19" fmla="*/ 29051 w 114300"/>
                  <a:gd name="connsiteY19" fmla="*/ 21794 h 114300"/>
                  <a:gd name="connsiteX20" fmla="*/ 21107 w 114300"/>
                  <a:gd name="connsiteY20" fmla="*/ 12317 h 114300"/>
                  <a:gd name="connsiteX21" fmla="*/ 23203 w 114300"/>
                  <a:gd name="connsiteY21" fmla="*/ 25814 h 114300"/>
                  <a:gd name="connsiteX22" fmla="*/ 7144 w 114300"/>
                  <a:gd name="connsiteY22" fmla="*/ 34939 h 114300"/>
                  <a:gd name="connsiteX23" fmla="*/ 19183 w 114300"/>
                  <a:gd name="connsiteY23" fmla="*/ 33796 h 114300"/>
                  <a:gd name="connsiteX24" fmla="*/ 10239 w 114300"/>
                  <a:gd name="connsiteY24" fmla="*/ 54265 h 114300"/>
                  <a:gd name="connsiteX25" fmla="*/ 17459 w 114300"/>
                  <a:gd name="connsiteY25" fmla="*/ 81354 h 114300"/>
                  <a:gd name="connsiteX26" fmla="*/ 36024 w 114300"/>
                  <a:gd name="connsiteY26" fmla="*/ 107824 h 114300"/>
                  <a:gd name="connsiteX27" fmla="*/ 37119 w 114300"/>
                  <a:gd name="connsiteY27" fmla="*/ 109072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4300" h="114300">
                    <a:moveTo>
                      <a:pt x="37119" y="109072"/>
                    </a:moveTo>
                    <a:cubicBezTo>
                      <a:pt x="37633" y="109586"/>
                      <a:pt x="38205" y="110015"/>
                      <a:pt x="38900" y="110234"/>
                    </a:cubicBezTo>
                    <a:cubicBezTo>
                      <a:pt x="40605" y="110786"/>
                      <a:pt x="42491" y="109824"/>
                      <a:pt x="43577" y="108415"/>
                    </a:cubicBezTo>
                    <a:cubicBezTo>
                      <a:pt x="48263" y="102347"/>
                      <a:pt x="47054" y="93127"/>
                      <a:pt x="45768" y="86212"/>
                    </a:cubicBezTo>
                    <a:cubicBezTo>
                      <a:pt x="44767" y="80868"/>
                      <a:pt x="43596" y="75439"/>
                      <a:pt x="44282" y="70048"/>
                    </a:cubicBezTo>
                    <a:cubicBezTo>
                      <a:pt x="44968" y="64657"/>
                      <a:pt x="47987" y="59199"/>
                      <a:pt x="52921" y="57446"/>
                    </a:cubicBezTo>
                    <a:cubicBezTo>
                      <a:pt x="56217" y="56275"/>
                      <a:pt x="59798" y="57132"/>
                      <a:pt x="62465" y="59389"/>
                    </a:cubicBezTo>
                    <a:cubicBezTo>
                      <a:pt x="66170" y="62523"/>
                      <a:pt x="64275" y="67314"/>
                      <a:pt x="63751" y="71639"/>
                    </a:cubicBezTo>
                    <a:cubicBezTo>
                      <a:pt x="65951" y="71896"/>
                      <a:pt x="66408" y="72067"/>
                      <a:pt x="68094" y="70743"/>
                    </a:cubicBezTo>
                    <a:cubicBezTo>
                      <a:pt x="68913" y="70095"/>
                      <a:pt x="69723" y="69114"/>
                      <a:pt x="70475" y="68362"/>
                    </a:cubicBezTo>
                    <a:cubicBezTo>
                      <a:pt x="71809" y="67038"/>
                      <a:pt x="72952" y="65581"/>
                      <a:pt x="74343" y="64333"/>
                    </a:cubicBezTo>
                    <a:cubicBezTo>
                      <a:pt x="75648" y="63161"/>
                      <a:pt x="81344" y="59913"/>
                      <a:pt x="81143" y="57808"/>
                    </a:cubicBezTo>
                    <a:cubicBezTo>
                      <a:pt x="80610" y="52427"/>
                      <a:pt x="80115" y="46883"/>
                      <a:pt x="81620" y="41711"/>
                    </a:cubicBezTo>
                    <a:cubicBezTo>
                      <a:pt x="83125" y="36539"/>
                      <a:pt x="87192" y="31786"/>
                      <a:pt x="92364" y="31338"/>
                    </a:cubicBezTo>
                    <a:cubicBezTo>
                      <a:pt x="95212" y="31091"/>
                      <a:pt x="98003" y="32129"/>
                      <a:pt x="100851" y="32348"/>
                    </a:cubicBezTo>
                    <a:cubicBezTo>
                      <a:pt x="103708" y="32557"/>
                      <a:pt x="107042" y="31538"/>
                      <a:pt x="108052" y="28757"/>
                    </a:cubicBezTo>
                    <a:cubicBezTo>
                      <a:pt x="108718" y="26890"/>
                      <a:pt x="108109" y="24728"/>
                      <a:pt x="106937" y="23156"/>
                    </a:cubicBezTo>
                    <a:cubicBezTo>
                      <a:pt x="105766" y="21575"/>
                      <a:pt x="104108" y="20480"/>
                      <a:pt x="102460" y="19461"/>
                    </a:cubicBezTo>
                    <a:cubicBezTo>
                      <a:pt x="91078" y="12393"/>
                      <a:pt x="78229" y="7421"/>
                      <a:pt x="64989" y="7154"/>
                    </a:cubicBezTo>
                    <a:cubicBezTo>
                      <a:pt x="51740" y="6888"/>
                      <a:pt x="38110" y="11707"/>
                      <a:pt x="29051" y="21794"/>
                    </a:cubicBezTo>
                    <a:cubicBezTo>
                      <a:pt x="26460" y="18661"/>
                      <a:pt x="24003" y="15117"/>
                      <a:pt x="21107" y="12317"/>
                    </a:cubicBezTo>
                    <a:cubicBezTo>
                      <a:pt x="20946" y="16574"/>
                      <a:pt x="22498" y="21566"/>
                      <a:pt x="23203" y="25814"/>
                    </a:cubicBezTo>
                    <a:cubicBezTo>
                      <a:pt x="17850" y="28852"/>
                      <a:pt x="12497" y="31900"/>
                      <a:pt x="7144" y="34939"/>
                    </a:cubicBezTo>
                    <a:cubicBezTo>
                      <a:pt x="11154" y="34558"/>
                      <a:pt x="15173" y="34177"/>
                      <a:pt x="19183" y="33796"/>
                    </a:cubicBezTo>
                    <a:cubicBezTo>
                      <a:pt x="12678" y="34415"/>
                      <a:pt x="10163" y="49674"/>
                      <a:pt x="10239" y="54265"/>
                    </a:cubicBezTo>
                    <a:cubicBezTo>
                      <a:pt x="10420" y="63847"/>
                      <a:pt x="13030" y="72877"/>
                      <a:pt x="17459" y="81354"/>
                    </a:cubicBezTo>
                    <a:cubicBezTo>
                      <a:pt x="22451" y="90927"/>
                      <a:pt x="29261" y="99413"/>
                      <a:pt x="36024" y="107824"/>
                    </a:cubicBezTo>
                    <a:cubicBezTo>
                      <a:pt x="36357" y="108234"/>
                      <a:pt x="36719" y="108681"/>
                      <a:pt x="37119" y="109072"/>
                    </a:cubicBezTo>
                    <a:close/>
                  </a:path>
                </a:pathLst>
              </a:custGeom>
              <a:solidFill>
                <a:srgbClr val="594A4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5" name="Полилиния: фигура 546">
                <a:extLst>
                  <a:ext uri="{FF2B5EF4-FFF2-40B4-BE49-F238E27FC236}">
                    <a16:creationId xmlns:a16="http://schemas.microsoft.com/office/drawing/2014/main" id="{431546BB-AA9A-435F-8523-72D48D6C106C}"/>
                  </a:ext>
                </a:extLst>
              </p:cNvPr>
              <p:cNvSpPr/>
              <p:nvPr/>
            </p:nvSpPr>
            <p:spPr>
              <a:xfrm>
                <a:off x="982672" y="4294730"/>
                <a:ext cx="104930" cy="89940"/>
              </a:xfrm>
              <a:custGeom>
                <a:avLst/>
                <a:gdLst>
                  <a:gd name="connsiteX0" fmla="*/ 16688 w 66675"/>
                  <a:gd name="connsiteY0" fmla="*/ 7144 h 57150"/>
                  <a:gd name="connsiteX1" fmla="*/ 67761 w 66675"/>
                  <a:gd name="connsiteY1" fmla="*/ 30251 h 57150"/>
                  <a:gd name="connsiteX2" fmla="*/ 57645 w 66675"/>
                  <a:gd name="connsiteY2" fmla="*/ 52540 h 57150"/>
                  <a:gd name="connsiteX3" fmla="*/ 7144 w 66675"/>
                  <a:gd name="connsiteY3" fmla="*/ 2701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5" h="57150">
                    <a:moveTo>
                      <a:pt x="16688" y="7144"/>
                    </a:moveTo>
                    <a:lnTo>
                      <a:pt x="67761" y="30251"/>
                    </a:lnTo>
                    <a:lnTo>
                      <a:pt x="57645" y="52540"/>
                    </a:lnTo>
                    <a:lnTo>
                      <a:pt x="7144" y="27013"/>
                    </a:lnTo>
                    <a:close/>
                  </a:path>
                </a:pathLst>
              </a:custGeom>
              <a:solidFill>
                <a:srgbClr val="E6E7E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6" name="Полилиния: фигура 547">
                <a:extLst>
                  <a:ext uri="{FF2B5EF4-FFF2-40B4-BE49-F238E27FC236}">
                    <a16:creationId xmlns:a16="http://schemas.microsoft.com/office/drawing/2014/main" id="{3E9DB784-A2B8-4975-B32A-714EBEA8E532}"/>
                  </a:ext>
                </a:extLst>
              </p:cNvPr>
              <p:cNvSpPr/>
              <p:nvPr/>
            </p:nvSpPr>
            <p:spPr>
              <a:xfrm>
                <a:off x="907768" y="4325999"/>
                <a:ext cx="224849" cy="524648"/>
              </a:xfrm>
              <a:custGeom>
                <a:avLst/>
                <a:gdLst>
                  <a:gd name="connsiteX0" fmla="*/ 144847 w 142875"/>
                  <a:gd name="connsiteY0" fmla="*/ 328698 h 333375"/>
                  <a:gd name="connsiteX1" fmla="*/ 7144 w 142875"/>
                  <a:gd name="connsiteY1" fmla="*/ 328698 h 333375"/>
                  <a:gd name="connsiteX2" fmla="*/ 17135 w 142875"/>
                  <a:gd name="connsiteY2" fmla="*/ 212027 h 333375"/>
                  <a:gd name="connsiteX3" fmla="*/ 15669 w 142875"/>
                  <a:gd name="connsiteY3" fmla="*/ 154248 h 333375"/>
                  <a:gd name="connsiteX4" fmla="*/ 21898 w 142875"/>
                  <a:gd name="connsiteY4" fmla="*/ 83934 h 333375"/>
                  <a:gd name="connsiteX5" fmla="*/ 30842 w 142875"/>
                  <a:gd name="connsiteY5" fmla="*/ 47435 h 333375"/>
                  <a:gd name="connsiteX6" fmla="*/ 54740 w 142875"/>
                  <a:gd name="connsiteY6" fmla="*/ 7144 h 333375"/>
                  <a:gd name="connsiteX7" fmla="*/ 81315 w 142875"/>
                  <a:gd name="connsiteY7" fmla="*/ 20584 h 333375"/>
                  <a:gd name="connsiteX8" fmla="*/ 128921 w 142875"/>
                  <a:gd name="connsiteY8" fmla="*/ 77514 h 333375"/>
                  <a:gd name="connsiteX9" fmla="*/ 144599 w 142875"/>
                  <a:gd name="connsiteY9" fmla="*/ 242288 h 333375"/>
                  <a:gd name="connsiteX10" fmla="*/ 144847 w 142875"/>
                  <a:gd name="connsiteY10" fmla="*/ 328698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875" h="333375">
                    <a:moveTo>
                      <a:pt x="144847" y="328698"/>
                    </a:moveTo>
                    <a:lnTo>
                      <a:pt x="7144" y="328698"/>
                    </a:lnTo>
                    <a:cubicBezTo>
                      <a:pt x="12668" y="294370"/>
                      <a:pt x="16650" y="255213"/>
                      <a:pt x="17135" y="212027"/>
                    </a:cubicBezTo>
                    <a:cubicBezTo>
                      <a:pt x="17364" y="191776"/>
                      <a:pt x="16802" y="172488"/>
                      <a:pt x="15669" y="154248"/>
                    </a:cubicBezTo>
                    <a:cubicBezTo>
                      <a:pt x="14202" y="130626"/>
                      <a:pt x="16259" y="106918"/>
                      <a:pt x="21898" y="83934"/>
                    </a:cubicBezTo>
                    <a:lnTo>
                      <a:pt x="30842" y="47435"/>
                    </a:lnTo>
                    <a:lnTo>
                      <a:pt x="54740" y="7144"/>
                    </a:lnTo>
                    <a:lnTo>
                      <a:pt x="81315" y="20584"/>
                    </a:lnTo>
                    <a:cubicBezTo>
                      <a:pt x="95126" y="31413"/>
                      <a:pt x="114833" y="49749"/>
                      <a:pt x="128921" y="77514"/>
                    </a:cubicBezTo>
                    <a:cubicBezTo>
                      <a:pt x="147504" y="114110"/>
                      <a:pt x="145028" y="144818"/>
                      <a:pt x="144599" y="242288"/>
                    </a:cubicBezTo>
                    <a:cubicBezTo>
                      <a:pt x="144523" y="262071"/>
                      <a:pt x="144494" y="291808"/>
                      <a:pt x="144847" y="328698"/>
                    </a:cubicBezTo>
                    <a:close/>
                  </a:path>
                </a:pathLst>
              </a:custGeom>
              <a:solidFill>
                <a:srgbClr val="0F2E4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7" name="Полилиния: фигура 548">
                <a:extLst>
                  <a:ext uri="{FF2B5EF4-FFF2-40B4-BE49-F238E27FC236}">
                    <a16:creationId xmlns:a16="http://schemas.microsoft.com/office/drawing/2014/main" id="{B949B867-E277-4D66-B660-C56D6E9AE981}"/>
                  </a:ext>
                </a:extLst>
              </p:cNvPr>
              <p:cNvSpPr/>
              <p:nvPr/>
            </p:nvSpPr>
            <p:spPr>
              <a:xfrm>
                <a:off x="982688" y="4305508"/>
                <a:ext cx="134910" cy="164890"/>
              </a:xfrm>
              <a:custGeom>
                <a:avLst/>
                <a:gdLst>
                  <a:gd name="connsiteX0" fmla="*/ 12973 w 85725"/>
                  <a:gd name="connsiteY0" fmla="*/ 7144 h 104775"/>
                  <a:gd name="connsiteX1" fmla="*/ 86954 w 85725"/>
                  <a:gd name="connsiteY1" fmla="*/ 101260 h 104775"/>
                  <a:gd name="connsiteX2" fmla="*/ 37452 w 85725"/>
                  <a:gd name="connsiteY2" fmla="*/ 65894 h 104775"/>
                  <a:gd name="connsiteX3" fmla="*/ 37452 w 85725"/>
                  <a:gd name="connsiteY3" fmla="*/ 41062 h 104775"/>
                  <a:gd name="connsiteX4" fmla="*/ 22698 w 85725"/>
                  <a:gd name="connsiteY4" fmla="*/ 53654 h 104775"/>
                  <a:gd name="connsiteX5" fmla="*/ 7144 w 85725"/>
                  <a:gd name="connsiteY5" fmla="*/ 20155 h 104775"/>
                  <a:gd name="connsiteX6" fmla="*/ 12973 w 85725"/>
                  <a:gd name="connsiteY6" fmla="*/ 7144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25" h="104775">
                    <a:moveTo>
                      <a:pt x="12973" y="7144"/>
                    </a:moveTo>
                    <a:cubicBezTo>
                      <a:pt x="12973" y="7144"/>
                      <a:pt x="66818" y="55893"/>
                      <a:pt x="86954" y="101260"/>
                    </a:cubicBezTo>
                    <a:cubicBezTo>
                      <a:pt x="51635" y="65980"/>
                      <a:pt x="37452" y="65894"/>
                      <a:pt x="37452" y="65894"/>
                    </a:cubicBezTo>
                    <a:lnTo>
                      <a:pt x="37452" y="41062"/>
                    </a:lnTo>
                    <a:lnTo>
                      <a:pt x="22698" y="53654"/>
                    </a:lnTo>
                    <a:lnTo>
                      <a:pt x="7144" y="20155"/>
                    </a:lnTo>
                    <a:lnTo>
                      <a:pt x="12973" y="7144"/>
                    </a:lnTo>
                    <a:close/>
                  </a:path>
                </a:pathLst>
              </a:custGeom>
              <a:solidFill>
                <a:srgbClr val="1640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8" name="Полилиния: фигура 549">
                <a:extLst>
                  <a:ext uri="{FF2B5EF4-FFF2-40B4-BE49-F238E27FC236}">
                    <a16:creationId xmlns:a16="http://schemas.microsoft.com/office/drawing/2014/main" id="{41EA2214-A88D-42CD-B8AC-688352577C1B}"/>
                  </a:ext>
                </a:extLst>
              </p:cNvPr>
              <p:cNvSpPr/>
              <p:nvPr/>
            </p:nvSpPr>
            <p:spPr>
              <a:xfrm>
                <a:off x="996208" y="4802393"/>
                <a:ext cx="89940" cy="134910"/>
              </a:xfrm>
              <a:custGeom>
                <a:avLst/>
                <a:gdLst>
                  <a:gd name="connsiteX0" fmla="*/ 20136 w 57150"/>
                  <a:gd name="connsiteY0" fmla="*/ 13927 h 85725"/>
                  <a:gd name="connsiteX1" fmla="*/ 33119 w 57150"/>
                  <a:gd name="connsiteY1" fmla="*/ 8879 h 85725"/>
                  <a:gd name="connsiteX2" fmla="*/ 37376 w 57150"/>
                  <a:gd name="connsiteY2" fmla="*/ 7146 h 85725"/>
                  <a:gd name="connsiteX3" fmla="*/ 39243 w 57150"/>
                  <a:gd name="connsiteY3" fmla="*/ 7917 h 85725"/>
                  <a:gd name="connsiteX4" fmla="*/ 53436 w 57150"/>
                  <a:gd name="connsiteY4" fmla="*/ 30453 h 85725"/>
                  <a:gd name="connsiteX5" fmla="*/ 52035 w 57150"/>
                  <a:gd name="connsiteY5" fmla="*/ 41940 h 85725"/>
                  <a:gd name="connsiteX6" fmla="*/ 54388 w 57150"/>
                  <a:gd name="connsiteY6" fmla="*/ 53580 h 85725"/>
                  <a:gd name="connsiteX7" fmla="*/ 48673 w 57150"/>
                  <a:gd name="connsiteY7" fmla="*/ 73878 h 85725"/>
                  <a:gd name="connsiteX8" fmla="*/ 47216 w 57150"/>
                  <a:gd name="connsiteY8" fmla="*/ 57142 h 85725"/>
                  <a:gd name="connsiteX9" fmla="*/ 42358 w 57150"/>
                  <a:gd name="connsiteY9" fmla="*/ 43998 h 85725"/>
                  <a:gd name="connsiteX10" fmla="*/ 45320 w 57150"/>
                  <a:gd name="connsiteY10" fmla="*/ 72335 h 85725"/>
                  <a:gd name="connsiteX11" fmla="*/ 43253 w 57150"/>
                  <a:gd name="connsiteY11" fmla="*/ 78583 h 85725"/>
                  <a:gd name="connsiteX12" fmla="*/ 39700 w 57150"/>
                  <a:gd name="connsiteY12" fmla="*/ 76707 h 85725"/>
                  <a:gd name="connsiteX13" fmla="*/ 37586 w 57150"/>
                  <a:gd name="connsiteY13" fmla="*/ 70858 h 85725"/>
                  <a:gd name="connsiteX14" fmla="*/ 32347 w 57150"/>
                  <a:gd name="connsiteY14" fmla="*/ 47732 h 85725"/>
                  <a:gd name="connsiteX15" fmla="*/ 35576 w 57150"/>
                  <a:gd name="connsiteY15" fmla="*/ 73640 h 85725"/>
                  <a:gd name="connsiteX16" fmla="*/ 33604 w 57150"/>
                  <a:gd name="connsiteY16" fmla="*/ 78040 h 85725"/>
                  <a:gd name="connsiteX17" fmla="*/ 30509 w 57150"/>
                  <a:gd name="connsiteY17" fmla="*/ 77059 h 85725"/>
                  <a:gd name="connsiteX18" fmla="*/ 26318 w 57150"/>
                  <a:gd name="connsiteY18" fmla="*/ 63495 h 85725"/>
                  <a:gd name="connsiteX19" fmla="*/ 21889 w 57150"/>
                  <a:gd name="connsiteY19" fmla="*/ 49389 h 85725"/>
                  <a:gd name="connsiteX20" fmla="*/ 27594 w 57150"/>
                  <a:gd name="connsiteY20" fmla="*/ 70677 h 85725"/>
                  <a:gd name="connsiteX21" fmla="*/ 26394 w 57150"/>
                  <a:gd name="connsiteY21" fmla="*/ 75545 h 85725"/>
                  <a:gd name="connsiteX22" fmla="*/ 22127 w 57150"/>
                  <a:gd name="connsiteY22" fmla="*/ 72735 h 85725"/>
                  <a:gd name="connsiteX23" fmla="*/ 11783 w 57150"/>
                  <a:gd name="connsiteY23" fmla="*/ 43855 h 85725"/>
                  <a:gd name="connsiteX24" fmla="*/ 7144 w 57150"/>
                  <a:gd name="connsiteY24" fmla="*/ 18985 h 85725"/>
                  <a:gd name="connsiteX25" fmla="*/ 20136 w 57150"/>
                  <a:gd name="connsiteY25" fmla="*/ 139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7150" h="85725">
                    <a:moveTo>
                      <a:pt x="20136" y="13927"/>
                    </a:moveTo>
                    <a:cubicBezTo>
                      <a:pt x="24461" y="12241"/>
                      <a:pt x="28794" y="10556"/>
                      <a:pt x="33119" y="8879"/>
                    </a:cubicBezTo>
                    <a:cubicBezTo>
                      <a:pt x="34376" y="8393"/>
                      <a:pt x="36005" y="7088"/>
                      <a:pt x="37376" y="7146"/>
                    </a:cubicBezTo>
                    <a:cubicBezTo>
                      <a:pt x="37948" y="7174"/>
                      <a:pt x="38843" y="7231"/>
                      <a:pt x="39243" y="7917"/>
                    </a:cubicBezTo>
                    <a:cubicBezTo>
                      <a:pt x="45796" y="19423"/>
                      <a:pt x="49987" y="21900"/>
                      <a:pt x="53436" y="30453"/>
                    </a:cubicBezTo>
                    <a:cubicBezTo>
                      <a:pt x="54045" y="31977"/>
                      <a:pt x="53245" y="42178"/>
                      <a:pt x="52035" y="41940"/>
                    </a:cubicBezTo>
                    <a:cubicBezTo>
                      <a:pt x="53093" y="46827"/>
                      <a:pt x="53455" y="48675"/>
                      <a:pt x="54388" y="53580"/>
                    </a:cubicBezTo>
                    <a:cubicBezTo>
                      <a:pt x="54864" y="56114"/>
                      <a:pt x="55064" y="76745"/>
                      <a:pt x="48673" y="73878"/>
                    </a:cubicBezTo>
                    <a:cubicBezTo>
                      <a:pt x="46539" y="72916"/>
                      <a:pt x="48092" y="59333"/>
                      <a:pt x="47216" y="57142"/>
                    </a:cubicBezTo>
                    <a:cubicBezTo>
                      <a:pt x="45587" y="53075"/>
                      <a:pt x="44091" y="47389"/>
                      <a:pt x="42358" y="43998"/>
                    </a:cubicBezTo>
                    <a:cubicBezTo>
                      <a:pt x="42987" y="50970"/>
                      <a:pt x="44682" y="65362"/>
                      <a:pt x="45320" y="72335"/>
                    </a:cubicBezTo>
                    <a:cubicBezTo>
                      <a:pt x="45530" y="74706"/>
                      <a:pt x="45396" y="77735"/>
                      <a:pt x="43253" y="78583"/>
                    </a:cubicBezTo>
                    <a:cubicBezTo>
                      <a:pt x="41796" y="79164"/>
                      <a:pt x="40653" y="78012"/>
                      <a:pt x="39700" y="76707"/>
                    </a:cubicBezTo>
                    <a:cubicBezTo>
                      <a:pt x="38748" y="75383"/>
                      <a:pt x="37910" y="72458"/>
                      <a:pt x="37586" y="70858"/>
                    </a:cubicBezTo>
                    <a:cubicBezTo>
                      <a:pt x="36052" y="63448"/>
                      <a:pt x="34557" y="55752"/>
                      <a:pt x="32347" y="47732"/>
                    </a:cubicBezTo>
                    <a:cubicBezTo>
                      <a:pt x="32319" y="55761"/>
                      <a:pt x="34566" y="65248"/>
                      <a:pt x="35576" y="73640"/>
                    </a:cubicBezTo>
                    <a:cubicBezTo>
                      <a:pt x="35748" y="74954"/>
                      <a:pt x="34824" y="77669"/>
                      <a:pt x="33604" y="78040"/>
                    </a:cubicBezTo>
                    <a:cubicBezTo>
                      <a:pt x="32538" y="78345"/>
                      <a:pt x="31128" y="78031"/>
                      <a:pt x="30509" y="77059"/>
                    </a:cubicBezTo>
                    <a:cubicBezTo>
                      <a:pt x="28071" y="73316"/>
                      <a:pt x="27299" y="67810"/>
                      <a:pt x="26318" y="63495"/>
                    </a:cubicBezTo>
                    <a:cubicBezTo>
                      <a:pt x="24775" y="56723"/>
                      <a:pt x="23508" y="50856"/>
                      <a:pt x="21889" y="49389"/>
                    </a:cubicBezTo>
                    <a:cubicBezTo>
                      <a:pt x="23718" y="55514"/>
                      <a:pt x="24003" y="57142"/>
                      <a:pt x="27594" y="70677"/>
                    </a:cubicBezTo>
                    <a:cubicBezTo>
                      <a:pt x="27890" y="71801"/>
                      <a:pt x="27499" y="75411"/>
                      <a:pt x="26394" y="75545"/>
                    </a:cubicBezTo>
                    <a:cubicBezTo>
                      <a:pt x="25489" y="75649"/>
                      <a:pt x="22527" y="73592"/>
                      <a:pt x="22127" y="72735"/>
                    </a:cubicBezTo>
                    <a:cubicBezTo>
                      <a:pt x="15088" y="57180"/>
                      <a:pt x="15069" y="53132"/>
                      <a:pt x="11783" y="43855"/>
                    </a:cubicBezTo>
                    <a:cubicBezTo>
                      <a:pt x="8716" y="35149"/>
                      <a:pt x="9678" y="27958"/>
                      <a:pt x="7144" y="18985"/>
                    </a:cubicBezTo>
                    <a:cubicBezTo>
                      <a:pt x="7077" y="18785"/>
                      <a:pt x="19355" y="14223"/>
                      <a:pt x="20136" y="13927"/>
                    </a:cubicBezTo>
                    <a:close/>
                  </a:path>
                </a:pathLst>
              </a:custGeom>
              <a:solidFill>
                <a:srgbClr val="FFC28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  <p:sp>
            <p:nvSpPr>
              <p:cNvPr id="229" name="Полилиния: фигура 550">
                <a:extLst>
                  <a:ext uri="{FF2B5EF4-FFF2-40B4-BE49-F238E27FC236}">
                    <a16:creationId xmlns:a16="http://schemas.microsoft.com/office/drawing/2014/main" id="{0B05447D-A484-4308-9031-2012F62CF878}"/>
                  </a:ext>
                </a:extLst>
              </p:cNvPr>
              <p:cNvSpPr/>
              <p:nvPr/>
            </p:nvSpPr>
            <p:spPr>
              <a:xfrm>
                <a:off x="921952" y="4391973"/>
                <a:ext cx="149900" cy="479679"/>
              </a:xfrm>
              <a:custGeom>
                <a:avLst/>
                <a:gdLst>
                  <a:gd name="connsiteX0" fmla="*/ 89161 w 95250"/>
                  <a:gd name="connsiteY0" fmla="*/ 261145 h 304800"/>
                  <a:gd name="connsiteX1" fmla="*/ 96609 w 95250"/>
                  <a:gd name="connsiteY1" fmla="*/ 279633 h 304800"/>
                  <a:gd name="connsiteX2" fmla="*/ 92190 w 95250"/>
                  <a:gd name="connsiteY2" fmla="*/ 282681 h 304800"/>
                  <a:gd name="connsiteX3" fmla="*/ 54585 w 95250"/>
                  <a:gd name="connsiteY3" fmla="*/ 302103 h 304800"/>
                  <a:gd name="connsiteX4" fmla="*/ 39412 w 95250"/>
                  <a:gd name="connsiteY4" fmla="*/ 262650 h 304800"/>
                  <a:gd name="connsiteX5" fmla="*/ 7293 w 95250"/>
                  <a:gd name="connsiteY5" fmla="*/ 142921 h 304800"/>
                  <a:gd name="connsiteX6" fmla="*/ 24629 w 95250"/>
                  <a:gd name="connsiteY6" fmla="*/ 59834 h 304800"/>
                  <a:gd name="connsiteX7" fmla="*/ 52185 w 95250"/>
                  <a:gd name="connsiteY7" fmla="*/ 8485 h 304800"/>
                  <a:gd name="connsiteX8" fmla="*/ 56176 w 95250"/>
                  <a:gd name="connsiteY8" fmla="*/ 7466 h 304800"/>
                  <a:gd name="connsiteX9" fmla="*/ 88027 w 95250"/>
                  <a:gd name="connsiteY9" fmla="*/ 62349 h 304800"/>
                  <a:gd name="connsiteX10" fmla="*/ 75673 w 95250"/>
                  <a:gd name="connsiteY10" fmla="*/ 109669 h 304800"/>
                  <a:gd name="connsiteX11" fmla="*/ 64196 w 95250"/>
                  <a:gd name="connsiteY11" fmla="*/ 160590 h 304800"/>
                  <a:gd name="connsiteX12" fmla="*/ 89161 w 95250"/>
                  <a:gd name="connsiteY12" fmla="*/ 261145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250" h="304800">
                    <a:moveTo>
                      <a:pt x="89161" y="261145"/>
                    </a:moveTo>
                    <a:cubicBezTo>
                      <a:pt x="91142" y="265222"/>
                      <a:pt x="94180" y="272385"/>
                      <a:pt x="96609" y="279633"/>
                    </a:cubicBezTo>
                    <a:cubicBezTo>
                      <a:pt x="95152" y="280662"/>
                      <a:pt x="93675" y="281691"/>
                      <a:pt x="92190" y="282681"/>
                    </a:cubicBezTo>
                    <a:cubicBezTo>
                      <a:pt x="81169" y="290025"/>
                      <a:pt x="66386" y="296140"/>
                      <a:pt x="54585" y="302103"/>
                    </a:cubicBezTo>
                    <a:cubicBezTo>
                      <a:pt x="49184" y="290844"/>
                      <a:pt x="45517" y="273566"/>
                      <a:pt x="39412" y="262650"/>
                    </a:cubicBezTo>
                    <a:cubicBezTo>
                      <a:pt x="24124" y="235371"/>
                      <a:pt x="5274" y="152084"/>
                      <a:pt x="7293" y="142921"/>
                    </a:cubicBezTo>
                    <a:cubicBezTo>
                      <a:pt x="13380" y="115280"/>
                      <a:pt x="19600" y="87590"/>
                      <a:pt x="24629" y="59834"/>
                    </a:cubicBezTo>
                    <a:cubicBezTo>
                      <a:pt x="27439" y="44328"/>
                      <a:pt x="34706" y="14896"/>
                      <a:pt x="52185" y="8485"/>
                    </a:cubicBezTo>
                    <a:cubicBezTo>
                      <a:pt x="53518" y="8000"/>
                      <a:pt x="54842" y="7666"/>
                      <a:pt x="56176" y="7466"/>
                    </a:cubicBezTo>
                    <a:cubicBezTo>
                      <a:pt x="84779" y="3180"/>
                      <a:pt x="89980" y="42709"/>
                      <a:pt x="88027" y="62349"/>
                    </a:cubicBezTo>
                    <a:cubicBezTo>
                      <a:pt x="86417" y="78608"/>
                      <a:pt x="81026" y="94229"/>
                      <a:pt x="75673" y="109669"/>
                    </a:cubicBezTo>
                    <a:cubicBezTo>
                      <a:pt x="67006" y="134701"/>
                      <a:pt x="57414" y="134472"/>
                      <a:pt x="64196" y="160590"/>
                    </a:cubicBezTo>
                    <a:cubicBezTo>
                      <a:pt x="71377" y="188270"/>
                      <a:pt x="76769" y="235771"/>
                      <a:pt x="89161" y="261145"/>
                    </a:cubicBezTo>
                    <a:close/>
                  </a:path>
                </a:pathLst>
              </a:custGeom>
              <a:solidFill>
                <a:srgbClr val="16405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551" b="0" i="0" u="none" strike="noStrike" kern="1200" cap="none" spc="0" normalizeH="0" baseline="0" noProof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endParaRPr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190831" y="2201409"/>
            <a:ext cx="2194832" cy="197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82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PR-кампания + обучение – рассказать и обучить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297854" y="172415"/>
            <a:ext cx="6796246" cy="577783"/>
          </a:xfrm>
        </p:spPr>
        <p:txBody>
          <a:bodyPr/>
          <a:lstStyle/>
          <a:p>
            <a:r>
              <a:rPr lang="ru-RU" dirty="0"/>
              <a:t>Фазы формирования доверия и открытости</a:t>
            </a:r>
          </a:p>
        </p:txBody>
      </p:sp>
      <p:grpSp>
        <p:nvGrpSpPr>
          <p:cNvPr id="272" name="Группа 271"/>
          <p:cNvGrpSpPr/>
          <p:nvPr/>
        </p:nvGrpSpPr>
        <p:grpSpPr>
          <a:xfrm>
            <a:off x="2642183" y="2260481"/>
            <a:ext cx="122953" cy="124991"/>
            <a:chOff x="7086000" y="3004174"/>
            <a:chExt cx="1351152" cy="1516346"/>
          </a:xfrm>
          <a:solidFill>
            <a:srgbClr val="C80C47"/>
          </a:solidFill>
        </p:grpSpPr>
        <p:sp>
          <p:nvSpPr>
            <p:cNvPr id="273" name="Выгнутая вниз стрелка 272"/>
            <p:cNvSpPr/>
            <p:nvPr/>
          </p:nvSpPr>
          <p:spPr>
            <a:xfrm>
              <a:off x="7221000" y="3789000"/>
              <a:ext cx="1216152" cy="731520"/>
            </a:xfrm>
            <a:prstGeom prst="curved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74" name="Выгнутая вниз стрелка 273"/>
            <p:cNvSpPr/>
            <p:nvPr/>
          </p:nvSpPr>
          <p:spPr>
            <a:xfrm rot="10800000">
              <a:off x="7086000" y="3004174"/>
              <a:ext cx="1216152" cy="731520"/>
            </a:xfrm>
            <a:prstGeom prst="curvedUp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16" b="0" i="0" u="none" strike="noStrike" kern="1200" cap="none" spc="0" normalizeH="0" baseline="0" noProof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714992" y="2243842"/>
            <a:ext cx="6749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Закрытость сотрудников</a:t>
            </a:r>
          </a:p>
        </p:txBody>
      </p:sp>
      <p:cxnSp>
        <p:nvCxnSpPr>
          <p:cNvPr id="275" name="Прямая со стрелкой 274"/>
          <p:cNvCxnSpPr/>
          <p:nvPr/>
        </p:nvCxnSpPr>
        <p:spPr>
          <a:xfrm>
            <a:off x="3552919" y="2236782"/>
            <a:ext cx="104961" cy="209199"/>
          </a:xfrm>
          <a:prstGeom prst="straightConnector1">
            <a:avLst/>
          </a:prstGeom>
          <a:ln w="31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640557" y="2230495"/>
            <a:ext cx="5413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Дистанция власти</a:t>
            </a:r>
          </a:p>
        </p:txBody>
      </p:sp>
      <p:cxnSp>
        <p:nvCxnSpPr>
          <p:cNvPr id="276" name="Прямая со стрелкой 275"/>
          <p:cNvCxnSpPr/>
          <p:nvPr/>
        </p:nvCxnSpPr>
        <p:spPr>
          <a:xfrm>
            <a:off x="4291891" y="2368993"/>
            <a:ext cx="216134" cy="16479"/>
          </a:xfrm>
          <a:prstGeom prst="straightConnector1">
            <a:avLst/>
          </a:prstGeom>
          <a:ln w="31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477704" y="2269628"/>
            <a:ext cx="5469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Дистанция функции</a:t>
            </a:r>
          </a:p>
        </p:txBody>
      </p:sp>
    </p:spTree>
    <p:extLst>
      <p:ext uri="{BB962C8B-B14F-4D97-AF65-F5344CB8AC3E}">
        <p14:creationId xmlns:p14="http://schemas.microsoft.com/office/powerpoint/2010/main" val="31303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Результаты проекта на примере 1 станции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7501" y="769172"/>
            <a:ext cx="7266791" cy="2018083"/>
            <a:chOff x="2567359" y="662516"/>
            <a:chExt cx="4668015" cy="106769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593322" y="662516"/>
              <a:ext cx="4642052" cy="9766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60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446088" algn="l"/>
                </a:tabLst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Проект позитивно принят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большинством участников (по результатам анкетирования участников практик*), во время встреч работники чаще стали говорить о рисках и давать детальные предложения по решению проблемных вопросов  </a:t>
              </a:r>
              <a:r>
                <a:rPr kumimoji="0" lang="ru-RU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(особенно по охране и гигиене труда)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endParaRPr>
            </a:p>
            <a:p>
              <a:pPr marL="4460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446088" algn="l"/>
                </a:tabLst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Улучшились взаимопонимание и взаимодействие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между </a:t>
              </a:r>
              <a:r>
                <a:rPr kumimoji="0" lang="ru-RU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разнопрофильными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 специалистами (бригадами, участками) одного подразделения и смежных подразделений. Появилось желание совместно решать проблемы (по результатам опросов участников)</a:t>
              </a:r>
            </a:p>
            <a:p>
              <a:pPr marL="4460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446088" algn="l"/>
                </a:tabLst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В решение проблемных вопросов вовлечены руководители структурных подразделений. </a:t>
              </a: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Создана постоянно действующая комиссия. За время работы проектной группой рассмотрено более 180 проблемных вопросов, пожеланий и предложений.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567359" y="1632507"/>
              <a:ext cx="4668007" cy="97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00" b="0" i="1" u="none" strike="noStrike" kern="1200" cap="none" spc="0" normalizeH="0" baseline="0" noProof="0" dirty="0">
                  <a:ln>
                    <a:noFill/>
                  </a:ln>
                  <a:solidFill>
                    <a:srgbClr val="2F343C"/>
                  </a:solidFill>
                  <a:effectLst/>
                  <a:uLnTx/>
                  <a:uFillTx/>
                  <a:latin typeface="Tahoma"/>
                </a:rPr>
                <a:t>Рис. 1. Динамика изменения уровня открытости и доверия (оценка участников по 10-балльной шкале)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52805" y="1003167"/>
            <a:ext cx="485659" cy="1432851"/>
            <a:chOff x="2863594" y="1276326"/>
            <a:chExt cx="218112" cy="64350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594" y="1482496"/>
              <a:ext cx="218112" cy="218112"/>
            </a:xfrm>
            <a:prstGeom prst="rect">
              <a:avLst/>
            </a:prstGeom>
          </p:spPr>
        </p:pic>
        <p:grpSp>
          <p:nvGrpSpPr>
            <p:cNvPr id="10" name="Группа 9"/>
            <p:cNvGrpSpPr/>
            <p:nvPr/>
          </p:nvGrpSpPr>
          <p:grpSpPr>
            <a:xfrm>
              <a:off x="2863594" y="1276326"/>
              <a:ext cx="200067" cy="643501"/>
              <a:chOff x="2598267" y="2194150"/>
              <a:chExt cx="425543" cy="1560426"/>
            </a:xfrm>
          </p:grpSpPr>
          <p:pic>
            <p:nvPicPr>
              <p:cNvPr id="11" name="Picture 8" descr="https://static.thenounproject.com/png/2079019-200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5486" y="2194150"/>
                <a:ext cx="348324" cy="397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https://static.thenounproject.com/png/2802644-200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8267" y="3272943"/>
                <a:ext cx="424705" cy="4816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" name="TextBox 12"/>
          <p:cNvSpPr txBox="1"/>
          <p:nvPr/>
        </p:nvSpPr>
        <p:spPr>
          <a:xfrm>
            <a:off x="217918" y="3817262"/>
            <a:ext cx="55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* Анкетирование участников по завершении встреч в рамках практик </a:t>
            </a:r>
            <a:b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</a:b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srgbClr val="2F343C"/>
                </a:solidFill>
                <a:effectLst/>
                <a:uLnTx/>
                <a:uFillTx/>
                <a:latin typeface="Tahoma"/>
              </a:rPr>
              <a:t>(Всего проведено по практике «Прямой разговор» – 21 встреча, практика «Одна команда» – 52 встречи, Честный диалог – 50 встреч)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/>
          </p:nvPr>
        </p:nvGraphicFramePr>
        <p:xfrm>
          <a:off x="217919" y="2740748"/>
          <a:ext cx="7226362" cy="1099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63668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71CF86FD-3F1A-4FED-A2AB-101D50EDE0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5603" y="460727"/>
          <a:ext cx="7200900" cy="3454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3640756215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03941792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08410126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bg1"/>
                          </a:solidFill>
                        </a:rPr>
                        <a:t>БЕЗОПАСНОСТЬ</a:t>
                      </a:r>
                      <a:r>
                        <a:rPr lang="ru-RU" sz="900" b="1" baseline="0" dirty="0">
                          <a:solidFill>
                            <a:schemeClr val="bg1"/>
                          </a:solidFill>
                        </a:rPr>
                        <a:t> -</a:t>
                      </a:r>
                      <a:r>
                        <a:rPr lang="ru-RU" sz="900" b="1" dirty="0">
                          <a:solidFill>
                            <a:schemeClr val="bg1"/>
                          </a:solidFill>
                        </a:rPr>
                        <a:t> 0</a:t>
                      </a:r>
                    </a:p>
                  </a:txBody>
                  <a:tcPr marL="75579" marR="75579" marT="37790" marB="377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bg1"/>
                          </a:solidFill>
                        </a:rPr>
                        <a:t>БЕЗОПАСНОСТЬ</a:t>
                      </a:r>
                      <a:r>
                        <a:rPr lang="ru-RU" sz="9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900" b="1" baseline="0" dirty="0">
                          <a:solidFill>
                            <a:schemeClr val="bg1"/>
                          </a:solidFill>
                        </a:rPr>
                        <a:t>I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75579" marR="75579" marT="37790" marB="377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chemeClr val="bg1"/>
                          </a:solidFill>
                        </a:rPr>
                        <a:t>БЕЗОПАСНОСТЬ</a:t>
                      </a:r>
                      <a:r>
                        <a:rPr lang="ru-RU" sz="9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900" b="1" baseline="0" dirty="0">
                          <a:solidFill>
                            <a:schemeClr val="bg1"/>
                          </a:solidFill>
                        </a:rPr>
                        <a:t>II</a:t>
                      </a:r>
                      <a:endParaRPr lang="ru-RU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75579" marR="75579" marT="37790" marB="377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2636"/>
                  </a:ext>
                </a:extLst>
              </a:tr>
              <a:tr h="513964"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/>
                        <a:t>Расследуй</a:t>
                      </a:r>
                      <a:r>
                        <a:rPr lang="ru-RU" sz="900" b="0" baseline="0" dirty="0" smtClean="0"/>
                        <a:t> </a:t>
                      </a:r>
                      <a:r>
                        <a:rPr lang="ru-RU" sz="900" b="0" baseline="0" dirty="0"/>
                        <a:t>только то, что требует законодательство</a:t>
                      </a:r>
                      <a:endParaRPr lang="ru-RU" sz="900" b="0" dirty="0"/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Расследуй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каждое неблагоприятное событие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Учись на опыте операций, завершившихся без происшествий и сбоев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5020832"/>
                  </a:ext>
                </a:extLst>
              </a:tr>
              <a:tr h="541982"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Организуй </a:t>
                      </a:r>
                      <a:r>
                        <a:rPr lang="ru-RU" sz="900" b="0" dirty="0"/>
                        <a:t>проведение работ в соответствии </a:t>
                      </a:r>
                      <a:r>
                        <a:rPr lang="ru-RU" sz="900" b="0" baseline="0" dirty="0"/>
                        <a:t>законодательным требованиям</a:t>
                      </a:r>
                      <a:endParaRPr lang="ru-RU" sz="900" b="0" dirty="0"/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Организуй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контроль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проведения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работ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и выявляй нарушения/ отклонения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от регламента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66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Анализируй, как работа идет на самом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деле </a:t>
                      </a: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и упрощай процессы, делая безопасную работу естественной</a:t>
                      </a:r>
                    </a:p>
                    <a:p>
                      <a:pPr algn="l"/>
                      <a:endParaRPr lang="ru-RU" sz="9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116799"/>
                  </a:ext>
                </a:extLst>
              </a:tr>
              <a:tr h="468358"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Полагайся на личный опыт и мастерство работников и не контролируй каждый шаг, только</a:t>
                      </a:r>
                      <a:r>
                        <a:rPr lang="ru-RU" sz="900" b="0" baseline="0" dirty="0" smtClean="0"/>
                        <a:t> там, где этого требует законодательство</a:t>
                      </a:r>
                      <a:r>
                        <a:rPr lang="ru-RU" sz="900" b="0" dirty="0" smtClean="0"/>
                        <a:t> </a:t>
                      </a:r>
                      <a:endParaRPr lang="ru-RU" sz="900" b="0" dirty="0"/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Искореняй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нарушения.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Применяй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меры воздействия к работникам, которые допускают </a:t>
                      </a:r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ошибки</a:t>
                      </a:r>
                      <a:endParaRPr lang="ru-RU" sz="9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566837" rtl="0" eaLnBrk="1" latinLnBrk="0" hangingPunct="1"/>
                      <a:r>
                        <a:rPr lang="ru-RU" sz="9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Люди всегда будут ошибаться. Не нужно бороться с ошибками – важнее их видеть, они дают возможность учиться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9287883"/>
                  </a:ext>
                </a:extLst>
              </a:tr>
              <a:tr h="468358">
                <a:tc>
                  <a:txBody>
                    <a:bodyPr/>
                    <a:lstStyle/>
                    <a:p>
                      <a:pPr marL="0" marR="0" indent="0" algn="l" defTabSz="3094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Проводи </a:t>
                      </a:r>
                      <a:r>
                        <a:rPr lang="ru-RU" sz="900" b="0" dirty="0"/>
                        <a:t>обучение работников</a:t>
                      </a:r>
                      <a:r>
                        <a:rPr lang="ru-RU" sz="900" b="0" baseline="0" dirty="0"/>
                        <a:t> </a:t>
                      </a:r>
                      <a:r>
                        <a:rPr lang="ru-RU" sz="900" b="0" dirty="0"/>
                        <a:t>в соответствии с требованиями законодательства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Проводи </a:t>
                      </a:r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обучение работников, как следовать требованиям безопасности</a:t>
                      </a: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Учи людей действовать безопасно, а не слепо следовать правилам  </a:t>
                      </a:r>
                      <a:endParaRPr lang="ru-RU" sz="9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 Light"/>
                      </a:endParaRPr>
                    </a:p>
                  </a:txBody>
                  <a:tcPr marL="75579" marR="75579" marT="72000" marB="3779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44407"/>
                  </a:ext>
                </a:extLst>
              </a:tr>
              <a:tr h="468358">
                <a:tc>
                  <a:txBody>
                    <a:bodyPr/>
                    <a:lstStyle/>
                    <a:p>
                      <a:pPr marL="0" algn="l" defTabSz="566837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Цели в области безопасности – не получить штрафов от проверяющих </a:t>
                      </a: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органов</a:t>
                      </a:r>
                      <a:endParaRPr lang="ru-RU" sz="9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65" marR="75565" marT="71755" marB="381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66837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Нулевой травматизм – основная цель </a:t>
                      </a: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усилий </a:t>
                      </a:r>
                      <a:r>
                        <a:rPr lang="ru-RU" sz="9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(важно снизить число ошибок и отклонений от правил до минимума</a:t>
                      </a: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9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65" marR="75565" marT="71755" marB="381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66837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Цель сделать простые и удобные процессы за счет сокращения их вариативности и неопределенности, тогда люди будут эффективными и не будут </a:t>
                      </a:r>
                      <a:r>
                        <a:rPr lang="ru-RU" sz="900" b="0" i="0" u="none" strike="noStrike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травмироваться</a:t>
                      </a:r>
                      <a:endParaRPr lang="ru-RU" sz="9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565" marR="75565" marT="71755" marB="381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401458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7B69C7-A65D-4979-9DD2-942764F6D394}"/>
              </a:ext>
            </a:extLst>
          </p:cNvPr>
          <p:cNvSpPr/>
          <p:nvPr/>
        </p:nvSpPr>
        <p:spPr>
          <a:xfrm>
            <a:off x="0" y="116472"/>
            <a:ext cx="2979174" cy="1952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hangingPunct="1"/>
            <a:r>
              <a:rPr lang="ru-RU" sz="900" dirty="0">
                <a:solidFill>
                  <a:schemeClr val="tx1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Сравнительный анализ принципов Безопасности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44C6DB-06D0-4180-8DDD-CBDFEB8A9A12}"/>
              </a:ext>
            </a:extLst>
          </p:cNvPr>
          <p:cNvSpPr txBox="1"/>
          <p:nvPr/>
        </p:nvSpPr>
        <p:spPr>
          <a:xfrm>
            <a:off x="94392" y="3935110"/>
            <a:ext cx="437490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 anchorCtr="0">
            <a:noAutofit/>
          </a:bodyPr>
          <a:lstStyle/>
          <a:p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Стратегии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 и Безопасность </a:t>
            </a:r>
            <a:r>
              <a:rPr lang="en-US" sz="800" dirty="0">
                <a:solidFill>
                  <a:schemeClr val="accent3">
                    <a:lumMod val="75000"/>
                  </a:schemeClr>
                </a:solidFill>
              </a:rPr>
              <a:t>II</a:t>
            </a:r>
            <a:r>
              <a:rPr lang="ru-RU" sz="800" dirty="0">
                <a:solidFill>
                  <a:schemeClr val="accent3">
                    <a:lumMod val="75000"/>
                  </a:schemeClr>
                </a:solidFill>
              </a:rPr>
              <a:t>: что выбирают компании</a:t>
            </a:r>
            <a:endParaRPr lang="ru-RU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258159" y="298797"/>
            <a:ext cx="6796246" cy="577783"/>
          </a:xfrm>
        </p:spPr>
        <p:txBody>
          <a:bodyPr/>
          <a:lstStyle/>
          <a:p>
            <a:r>
              <a:rPr lang="ru-RU" dirty="0"/>
              <a:t>Наши клиенты в области </a:t>
            </a:r>
            <a:r>
              <a:rPr lang="en-US" dirty="0" smtClean="0"/>
              <a:t>HSE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790998" y="1755472"/>
            <a:ext cx="2555384" cy="2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44" b="0" i="0" u="none" strike="noStrike" kern="1200" cap="none" spc="0" normalizeH="0" baseline="0" noProof="0" dirty="0">
              <a:ln>
                <a:noFill/>
              </a:ln>
              <a:solidFill>
                <a:srgbClr val="2F343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3" r="14694"/>
          <a:stretch/>
        </p:blipFill>
        <p:spPr>
          <a:xfrm>
            <a:off x="4243360" y="1939326"/>
            <a:ext cx="1238206" cy="1100956"/>
          </a:xfrm>
          <a:prstGeom prst="rect">
            <a:avLst/>
          </a:prstGeom>
        </p:spPr>
      </p:pic>
      <p:pic>
        <p:nvPicPr>
          <p:cNvPr id="52" name="Picture 2" descr="Газпром неф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718" y="657506"/>
            <a:ext cx="933827" cy="47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467" y="682537"/>
            <a:ext cx="873883" cy="42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5" cstate="print"/>
          <a:srcRect l="74921" t="19101" r="6331" b="56732"/>
          <a:stretch>
            <a:fillRect/>
          </a:stretch>
        </p:blipFill>
        <p:spPr bwMode="auto">
          <a:xfrm>
            <a:off x="6546737" y="3170127"/>
            <a:ext cx="564575" cy="47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6" cstate="print"/>
          <a:srcRect l="11813" t="38199" r="46679" b="18489"/>
          <a:stretch>
            <a:fillRect/>
          </a:stretch>
        </p:blipFill>
        <p:spPr bwMode="auto">
          <a:xfrm>
            <a:off x="435511" y="2076417"/>
            <a:ext cx="1114222" cy="68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6" descr="http://logomogo.ru/uploads/logo-evra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880" y="1439755"/>
            <a:ext cx="1647331" cy="267800"/>
          </a:xfrm>
          <a:prstGeom prst="rect">
            <a:avLst/>
          </a:prstGeom>
          <a:noFill/>
        </p:spPr>
      </p:pic>
      <p:pic>
        <p:nvPicPr>
          <p:cNvPr id="57" name="Picture 4" descr="http://petrodigest.ru/images/Pictures_for_articles/Tatneft/tatneft_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5914" y="672384"/>
            <a:ext cx="1239718" cy="446333"/>
          </a:xfrm>
          <a:prstGeom prst="rect">
            <a:avLst/>
          </a:prstGeom>
          <a:noFill/>
        </p:spPr>
      </p:pic>
      <p:pic>
        <p:nvPicPr>
          <p:cNvPr id="58" name="Picture 2" descr="http://nipi-pegaz.ru/foto/be597fd697d28d046850bc23718c10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9504" y="2185882"/>
            <a:ext cx="566949" cy="624867"/>
          </a:xfrm>
          <a:prstGeom prst="rect">
            <a:avLst/>
          </a:prstGeom>
          <a:noFill/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16" y="1424877"/>
            <a:ext cx="1701918" cy="29755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39" y="1335611"/>
            <a:ext cx="954197" cy="476089"/>
          </a:xfrm>
          <a:prstGeom prst="rect">
            <a:avLst/>
          </a:prstGeom>
        </p:spPr>
      </p:pic>
      <p:pic>
        <p:nvPicPr>
          <p:cNvPr id="61" name="Picture 2" descr="http://energybase.ru/processed_images/280x/6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32466" y="2177370"/>
            <a:ext cx="732956" cy="624867"/>
          </a:xfrm>
          <a:prstGeom prst="rect">
            <a:avLst/>
          </a:prstGeom>
          <a:noFill/>
        </p:spPr>
      </p:pic>
      <p:pic>
        <p:nvPicPr>
          <p:cNvPr id="62" name="Picture 4" descr="http://dion.studio/media/img/partner_block_3_logo_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1884" y="3199882"/>
            <a:ext cx="1031376" cy="416578"/>
          </a:xfrm>
          <a:prstGeom prst="rect">
            <a:avLst/>
          </a:prstGeom>
          <a:noFill/>
        </p:spPr>
      </p:pic>
      <p:pic>
        <p:nvPicPr>
          <p:cNvPr id="63" name="Picture 2" descr="https://mining-media.ru/images/logo/polymetal.jpg">
            <a:extLst>
              <a:ext uri="{FF2B5EF4-FFF2-40B4-BE49-F238E27FC236}">
                <a16:creationId xmlns:a16="http://schemas.microsoft.com/office/drawing/2014/main" id="{3EA5930A-C153-48EB-BD47-B262257C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27027" t="25225" r="27027" b="24324"/>
          <a:stretch>
            <a:fillRect/>
          </a:stretch>
        </p:blipFill>
        <p:spPr bwMode="auto">
          <a:xfrm>
            <a:off x="1882639" y="2106173"/>
            <a:ext cx="724728" cy="624867"/>
          </a:xfrm>
          <a:prstGeom prst="rect">
            <a:avLst/>
          </a:prstGeom>
          <a:noFill/>
        </p:spPr>
      </p:pic>
      <p:pic>
        <p:nvPicPr>
          <p:cNvPr id="64" name="Picture 6" descr="https://images.cdn.yle.fi/image/upload/w_1200,h_630,c_fit,q_80/13-3-5349582.jpg">
            <a:extLst>
              <a:ext uri="{FF2B5EF4-FFF2-40B4-BE49-F238E27FC236}">
                <a16:creationId xmlns:a16="http://schemas.microsoft.com/office/drawing/2014/main" id="{993816DB-E5B7-45B7-86D7-3C1422289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78410" y="3053464"/>
            <a:ext cx="1204607" cy="709414"/>
          </a:xfrm>
          <a:prstGeom prst="rect">
            <a:avLst/>
          </a:prstGeom>
          <a:noFill/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4510"/>
          <a:stretch/>
        </p:blipFill>
        <p:spPr>
          <a:xfrm>
            <a:off x="5703001" y="765563"/>
            <a:ext cx="1446904" cy="35706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3" y="2997243"/>
            <a:ext cx="672657" cy="704248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" t="24261" r="69617" b="22993"/>
          <a:stretch/>
        </p:blipFill>
        <p:spPr>
          <a:xfrm>
            <a:off x="3785914" y="2995892"/>
            <a:ext cx="711023" cy="71102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20556" r="26310" b="18056"/>
          <a:stretch/>
        </p:blipFill>
        <p:spPr>
          <a:xfrm>
            <a:off x="6322600" y="1258984"/>
            <a:ext cx="717193" cy="9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r="44232"/>
          <a:stretch/>
        </p:blipFill>
        <p:spPr/>
      </p:pic>
      <p:sp>
        <p:nvSpPr>
          <p:cNvPr id="22" name="Текст 4">
            <a:extLst>
              <a:ext uri="{FF2B5EF4-FFF2-40B4-BE49-F238E27FC236}">
                <a16:creationId xmlns:a16="http://schemas.microsoft.com/office/drawing/2014/main" id="{0286FF03-B70E-4F09-B08B-F426382262DE}"/>
              </a:ext>
            </a:extLst>
          </p:cNvPr>
          <p:cNvSpPr txBox="1">
            <a:spLocks/>
          </p:cNvSpPr>
          <p:nvPr/>
        </p:nvSpPr>
        <p:spPr>
          <a:xfrm>
            <a:off x="3440113" y="928204"/>
            <a:ext cx="384559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700" b="0" i="0" u="none" strike="noStrike" cap="none" spc="0" baseline="0">
                <a:ln>
                  <a:noFill/>
                </a:ln>
                <a:solidFill>
                  <a:srgbClr val="E91E55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Neue"/>
              </a:defRPr>
            </a:lvl1pPr>
            <a:lvl2pPr marL="476076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114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15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188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227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263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4302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2340" marR="0" indent="-238038" algn="l" defTabSz="309450" rtl="0" latinLnBrk="0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spcBef>
                <a:spcPts val="992"/>
              </a:spcBef>
            </a:pPr>
            <a:r>
              <a:rPr lang="ru-RU" sz="1000" dirty="0">
                <a:solidFill>
                  <a:schemeClr val="tx1"/>
                </a:solidFill>
              </a:rPr>
              <a:t>Получить более подробную информацию о диагностике культуры безопасности и других решениях </a:t>
            </a:r>
            <a:r>
              <a:rPr lang="ru-RU" sz="1000" dirty="0" err="1">
                <a:solidFill>
                  <a:schemeClr val="tx1"/>
                </a:solidFill>
              </a:rPr>
              <a:t>Industry</a:t>
            </a:r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err="1">
                <a:solidFill>
                  <a:schemeClr val="tx1"/>
                </a:solidFill>
              </a:rPr>
              <a:t>Consulting</a:t>
            </a:r>
            <a:r>
              <a:rPr lang="ru-RU" sz="1000" dirty="0">
                <a:solidFill>
                  <a:schemeClr val="tx1"/>
                </a:solidFill>
              </a:rPr>
              <a:t> ECOPSY в области ОТ, ПБ и ООС вы можете, связавшись с нами.</a:t>
            </a:r>
          </a:p>
        </p:txBody>
      </p:sp>
      <p:sp>
        <p:nvSpPr>
          <p:cNvPr id="24" name="Прямоугольник 4"/>
          <p:cNvSpPr/>
          <p:nvPr/>
        </p:nvSpPr>
        <p:spPr>
          <a:xfrm>
            <a:off x="3751085" y="1882878"/>
            <a:ext cx="2443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000" b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(495) 645-21-15</a:t>
            </a:r>
            <a:endParaRPr lang="ru-RU" sz="1000" b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1000" b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hse@ecopsy.ru</a:t>
            </a:r>
          </a:p>
          <a:p>
            <a:pPr>
              <a:spcBef>
                <a:spcPts val="1800"/>
              </a:spcBef>
            </a:pPr>
            <a:r>
              <a:rPr lang="en-US" sz="1000" b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hse-russia.ru</a:t>
            </a:r>
          </a:p>
        </p:txBody>
      </p:sp>
      <p:sp>
        <p:nvSpPr>
          <p:cNvPr id="40" name="Freeform 25"/>
          <p:cNvSpPr>
            <a:spLocks noEditPoints="1"/>
          </p:cNvSpPr>
          <p:nvPr/>
        </p:nvSpPr>
        <p:spPr bwMode="auto">
          <a:xfrm>
            <a:off x="3438962" y="2292515"/>
            <a:ext cx="267005" cy="202979"/>
          </a:xfrm>
          <a:custGeom>
            <a:avLst/>
            <a:gdLst>
              <a:gd name="T0" fmla="*/ 1868 w 2048"/>
              <a:gd name="T1" fmla="*/ 0 h 1560"/>
              <a:gd name="T2" fmla="*/ 180 w 2048"/>
              <a:gd name="T3" fmla="*/ 0 h 1560"/>
              <a:gd name="T4" fmla="*/ 0 w 2048"/>
              <a:gd name="T5" fmla="*/ 180 h 1560"/>
              <a:gd name="T6" fmla="*/ 0 w 2048"/>
              <a:gd name="T7" fmla="*/ 1380 h 1560"/>
              <a:gd name="T8" fmla="*/ 180 w 2048"/>
              <a:gd name="T9" fmla="*/ 1560 h 1560"/>
              <a:gd name="T10" fmla="*/ 1868 w 2048"/>
              <a:gd name="T11" fmla="*/ 1560 h 1560"/>
              <a:gd name="T12" fmla="*/ 2048 w 2048"/>
              <a:gd name="T13" fmla="*/ 1380 h 1560"/>
              <a:gd name="T14" fmla="*/ 2048 w 2048"/>
              <a:gd name="T15" fmla="*/ 180 h 1560"/>
              <a:gd name="T16" fmla="*/ 1868 w 2048"/>
              <a:gd name="T17" fmla="*/ 0 h 1560"/>
              <a:gd name="T18" fmla="*/ 1843 w 2048"/>
              <a:gd name="T19" fmla="*/ 120 h 1560"/>
              <a:gd name="T20" fmla="*/ 1028 w 2048"/>
              <a:gd name="T21" fmla="*/ 935 h 1560"/>
              <a:gd name="T22" fmla="*/ 205 w 2048"/>
              <a:gd name="T23" fmla="*/ 120 h 1560"/>
              <a:gd name="T24" fmla="*/ 1843 w 2048"/>
              <a:gd name="T25" fmla="*/ 120 h 1560"/>
              <a:gd name="T26" fmla="*/ 120 w 2048"/>
              <a:gd name="T27" fmla="*/ 1355 h 1560"/>
              <a:gd name="T28" fmla="*/ 120 w 2048"/>
              <a:gd name="T29" fmla="*/ 204 h 1560"/>
              <a:gd name="T30" fmla="*/ 698 w 2048"/>
              <a:gd name="T31" fmla="*/ 777 h 1560"/>
              <a:gd name="T32" fmla="*/ 120 w 2048"/>
              <a:gd name="T33" fmla="*/ 1355 h 1560"/>
              <a:gd name="T34" fmla="*/ 205 w 2048"/>
              <a:gd name="T35" fmla="*/ 1440 h 1560"/>
              <a:gd name="T36" fmla="*/ 783 w 2048"/>
              <a:gd name="T37" fmla="*/ 862 h 1560"/>
              <a:gd name="T38" fmla="*/ 986 w 2048"/>
              <a:gd name="T39" fmla="*/ 1063 h 1560"/>
              <a:gd name="T40" fmla="*/ 1070 w 2048"/>
              <a:gd name="T41" fmla="*/ 1062 h 1560"/>
              <a:gd name="T42" fmla="*/ 1268 w 2048"/>
              <a:gd name="T43" fmla="*/ 865 h 1560"/>
              <a:gd name="T44" fmla="*/ 1843 w 2048"/>
              <a:gd name="T45" fmla="*/ 1440 h 1560"/>
              <a:gd name="T46" fmla="*/ 205 w 2048"/>
              <a:gd name="T47" fmla="*/ 1440 h 1560"/>
              <a:gd name="T48" fmla="*/ 1928 w 2048"/>
              <a:gd name="T49" fmla="*/ 1355 h 1560"/>
              <a:gd name="T50" fmla="*/ 1353 w 2048"/>
              <a:gd name="T51" fmla="*/ 780 h 1560"/>
              <a:gd name="T52" fmla="*/ 1928 w 2048"/>
              <a:gd name="T53" fmla="*/ 205 h 1560"/>
              <a:gd name="T54" fmla="*/ 1928 w 2048"/>
              <a:gd name="T55" fmla="*/ 1355 h 1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48" h="1560">
                <a:moveTo>
                  <a:pt x="1868" y="0"/>
                </a:moveTo>
                <a:cubicBezTo>
                  <a:pt x="180" y="0"/>
                  <a:pt x="180" y="0"/>
                  <a:pt x="180" y="0"/>
                </a:cubicBezTo>
                <a:cubicBezTo>
                  <a:pt x="81" y="0"/>
                  <a:pt x="0" y="81"/>
                  <a:pt x="0" y="180"/>
                </a:cubicBezTo>
                <a:cubicBezTo>
                  <a:pt x="0" y="1380"/>
                  <a:pt x="0" y="1380"/>
                  <a:pt x="0" y="1380"/>
                </a:cubicBezTo>
                <a:cubicBezTo>
                  <a:pt x="0" y="1479"/>
                  <a:pt x="81" y="1560"/>
                  <a:pt x="180" y="1560"/>
                </a:cubicBezTo>
                <a:cubicBezTo>
                  <a:pt x="1868" y="1560"/>
                  <a:pt x="1868" y="1560"/>
                  <a:pt x="1868" y="1560"/>
                </a:cubicBezTo>
                <a:cubicBezTo>
                  <a:pt x="1967" y="1560"/>
                  <a:pt x="2048" y="1479"/>
                  <a:pt x="2048" y="1380"/>
                </a:cubicBezTo>
                <a:cubicBezTo>
                  <a:pt x="2048" y="180"/>
                  <a:pt x="2048" y="180"/>
                  <a:pt x="2048" y="180"/>
                </a:cubicBezTo>
                <a:cubicBezTo>
                  <a:pt x="2048" y="81"/>
                  <a:pt x="1967" y="0"/>
                  <a:pt x="1868" y="0"/>
                </a:cubicBezTo>
                <a:close/>
                <a:moveTo>
                  <a:pt x="1843" y="120"/>
                </a:moveTo>
                <a:cubicBezTo>
                  <a:pt x="1028" y="935"/>
                  <a:pt x="1028" y="935"/>
                  <a:pt x="1028" y="935"/>
                </a:cubicBezTo>
                <a:cubicBezTo>
                  <a:pt x="205" y="120"/>
                  <a:pt x="205" y="120"/>
                  <a:pt x="205" y="120"/>
                </a:cubicBezTo>
                <a:lnTo>
                  <a:pt x="1843" y="120"/>
                </a:lnTo>
                <a:close/>
                <a:moveTo>
                  <a:pt x="120" y="1355"/>
                </a:moveTo>
                <a:cubicBezTo>
                  <a:pt x="120" y="204"/>
                  <a:pt x="120" y="204"/>
                  <a:pt x="120" y="204"/>
                </a:cubicBezTo>
                <a:cubicBezTo>
                  <a:pt x="698" y="777"/>
                  <a:pt x="698" y="777"/>
                  <a:pt x="698" y="777"/>
                </a:cubicBezTo>
                <a:lnTo>
                  <a:pt x="120" y="1355"/>
                </a:lnTo>
                <a:close/>
                <a:moveTo>
                  <a:pt x="205" y="1440"/>
                </a:moveTo>
                <a:cubicBezTo>
                  <a:pt x="783" y="862"/>
                  <a:pt x="783" y="862"/>
                  <a:pt x="783" y="862"/>
                </a:cubicBezTo>
                <a:cubicBezTo>
                  <a:pt x="986" y="1063"/>
                  <a:pt x="986" y="1063"/>
                  <a:pt x="986" y="1063"/>
                </a:cubicBezTo>
                <a:cubicBezTo>
                  <a:pt x="1009" y="1086"/>
                  <a:pt x="1047" y="1086"/>
                  <a:pt x="1070" y="1062"/>
                </a:cubicBezTo>
                <a:cubicBezTo>
                  <a:pt x="1268" y="865"/>
                  <a:pt x="1268" y="865"/>
                  <a:pt x="1268" y="865"/>
                </a:cubicBezTo>
                <a:cubicBezTo>
                  <a:pt x="1843" y="1440"/>
                  <a:pt x="1843" y="1440"/>
                  <a:pt x="1843" y="1440"/>
                </a:cubicBezTo>
                <a:lnTo>
                  <a:pt x="205" y="1440"/>
                </a:lnTo>
                <a:close/>
                <a:moveTo>
                  <a:pt x="1928" y="1355"/>
                </a:moveTo>
                <a:cubicBezTo>
                  <a:pt x="1353" y="780"/>
                  <a:pt x="1353" y="780"/>
                  <a:pt x="1353" y="780"/>
                </a:cubicBezTo>
                <a:cubicBezTo>
                  <a:pt x="1928" y="205"/>
                  <a:pt x="1928" y="205"/>
                  <a:pt x="1928" y="205"/>
                </a:cubicBezTo>
                <a:lnTo>
                  <a:pt x="1928" y="135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3431997" y="1863875"/>
            <a:ext cx="273817" cy="271092"/>
            <a:chOff x="5503863" y="2771776"/>
            <a:chExt cx="319088" cy="315913"/>
          </a:xfrm>
          <a:solidFill>
            <a:schemeClr val="accent3"/>
          </a:solidFill>
        </p:grpSpPr>
        <p:sp>
          <p:nvSpPr>
            <p:cNvPr id="43" name="Freeform 30"/>
            <p:cNvSpPr>
              <a:spLocks noEditPoints="1"/>
            </p:cNvSpPr>
            <p:nvPr/>
          </p:nvSpPr>
          <p:spPr bwMode="auto">
            <a:xfrm>
              <a:off x="5503863" y="2771776"/>
              <a:ext cx="319088" cy="315913"/>
            </a:xfrm>
            <a:custGeom>
              <a:avLst/>
              <a:gdLst>
                <a:gd name="T0" fmla="*/ 2025 w 2096"/>
                <a:gd name="T1" fmla="*/ 1609 h 2087"/>
                <a:gd name="T2" fmla="*/ 1686 w 2096"/>
                <a:gd name="T3" fmla="*/ 1269 h 2087"/>
                <a:gd name="T4" fmla="*/ 1432 w 2096"/>
                <a:gd name="T5" fmla="*/ 1269 h 2087"/>
                <a:gd name="T6" fmla="*/ 1347 w 2096"/>
                <a:gd name="T7" fmla="*/ 1354 h 2087"/>
                <a:gd name="T8" fmla="*/ 1092 w 2096"/>
                <a:gd name="T9" fmla="*/ 1354 h 2087"/>
                <a:gd name="T10" fmla="*/ 737 w 2096"/>
                <a:gd name="T11" fmla="*/ 1003 h 2087"/>
                <a:gd name="T12" fmla="*/ 737 w 2096"/>
                <a:gd name="T13" fmla="*/ 749 h 2087"/>
                <a:gd name="T14" fmla="*/ 821 w 2096"/>
                <a:gd name="T15" fmla="*/ 664 h 2087"/>
                <a:gd name="T16" fmla="*/ 821 w 2096"/>
                <a:gd name="T17" fmla="*/ 409 h 2087"/>
                <a:gd name="T18" fmla="*/ 482 w 2096"/>
                <a:gd name="T19" fmla="*/ 70 h 2087"/>
                <a:gd name="T20" fmla="*/ 228 w 2096"/>
                <a:gd name="T21" fmla="*/ 70 h 2087"/>
                <a:gd name="T22" fmla="*/ 143 w 2096"/>
                <a:gd name="T23" fmla="*/ 155 h 2087"/>
                <a:gd name="T24" fmla="*/ 58 w 2096"/>
                <a:gd name="T25" fmla="*/ 788 h 2087"/>
                <a:gd name="T26" fmla="*/ 498 w 2096"/>
                <a:gd name="T27" fmla="*/ 1609 h 2087"/>
                <a:gd name="T28" fmla="*/ 1314 w 2096"/>
                <a:gd name="T29" fmla="*/ 2041 h 2087"/>
                <a:gd name="T30" fmla="*/ 1941 w 2096"/>
                <a:gd name="T31" fmla="*/ 1948 h 2087"/>
                <a:gd name="T32" fmla="*/ 2025 w 2096"/>
                <a:gd name="T33" fmla="*/ 1863 h 2087"/>
                <a:gd name="T34" fmla="*/ 2025 w 2096"/>
                <a:gd name="T35" fmla="*/ 1609 h 2087"/>
                <a:gd name="T36" fmla="*/ 313 w 2096"/>
                <a:gd name="T37" fmla="*/ 155 h 2087"/>
                <a:gd name="T38" fmla="*/ 397 w 2096"/>
                <a:gd name="T39" fmla="*/ 155 h 2087"/>
                <a:gd name="T40" fmla="*/ 737 w 2096"/>
                <a:gd name="T41" fmla="*/ 494 h 2087"/>
                <a:gd name="T42" fmla="*/ 737 w 2096"/>
                <a:gd name="T43" fmla="*/ 579 h 2087"/>
                <a:gd name="T44" fmla="*/ 694 w 2096"/>
                <a:gd name="T45" fmla="*/ 621 h 2087"/>
                <a:gd name="T46" fmla="*/ 270 w 2096"/>
                <a:gd name="T47" fmla="*/ 197 h 2087"/>
                <a:gd name="T48" fmla="*/ 313 w 2096"/>
                <a:gd name="T49" fmla="*/ 155 h 2087"/>
                <a:gd name="T50" fmla="*/ 1336 w 2096"/>
                <a:gd name="T51" fmla="*/ 1923 h 2087"/>
                <a:gd name="T52" fmla="*/ 583 w 2096"/>
                <a:gd name="T53" fmla="*/ 1524 h 2087"/>
                <a:gd name="T54" fmla="*/ 176 w 2096"/>
                <a:gd name="T55" fmla="*/ 764 h 2087"/>
                <a:gd name="T56" fmla="*/ 193 w 2096"/>
                <a:gd name="T57" fmla="*/ 290 h 2087"/>
                <a:gd name="T58" fmla="*/ 614 w 2096"/>
                <a:gd name="T59" fmla="*/ 710 h 2087"/>
                <a:gd name="T60" fmla="*/ 652 w 2096"/>
                <a:gd name="T61" fmla="*/ 1088 h 2087"/>
                <a:gd name="T62" fmla="*/ 1007 w 2096"/>
                <a:gd name="T63" fmla="*/ 1439 h 2087"/>
                <a:gd name="T64" fmla="*/ 1385 w 2096"/>
                <a:gd name="T65" fmla="*/ 1477 h 2087"/>
                <a:gd name="T66" fmla="*/ 1806 w 2096"/>
                <a:gd name="T67" fmla="*/ 1898 h 2087"/>
                <a:gd name="T68" fmla="*/ 1336 w 2096"/>
                <a:gd name="T69" fmla="*/ 1923 h 2087"/>
                <a:gd name="T70" fmla="*/ 1941 w 2096"/>
                <a:gd name="T71" fmla="*/ 1778 h 2087"/>
                <a:gd name="T72" fmla="*/ 1898 w 2096"/>
                <a:gd name="T73" fmla="*/ 1820 h 2087"/>
                <a:gd name="T74" fmla="*/ 1474 w 2096"/>
                <a:gd name="T75" fmla="*/ 1396 h 2087"/>
                <a:gd name="T76" fmla="*/ 1516 w 2096"/>
                <a:gd name="T77" fmla="*/ 1354 h 2087"/>
                <a:gd name="T78" fmla="*/ 1601 w 2096"/>
                <a:gd name="T79" fmla="*/ 1354 h 2087"/>
                <a:gd name="T80" fmla="*/ 1941 w 2096"/>
                <a:gd name="T81" fmla="*/ 1693 h 2087"/>
                <a:gd name="T82" fmla="*/ 1941 w 2096"/>
                <a:gd name="T83" fmla="*/ 1778 h 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6" h="2087">
                  <a:moveTo>
                    <a:pt x="2025" y="1609"/>
                  </a:moveTo>
                  <a:cubicBezTo>
                    <a:pt x="1686" y="1269"/>
                    <a:pt x="1686" y="1269"/>
                    <a:pt x="1686" y="1269"/>
                  </a:cubicBezTo>
                  <a:cubicBezTo>
                    <a:pt x="1616" y="1199"/>
                    <a:pt x="1502" y="1199"/>
                    <a:pt x="1432" y="1269"/>
                  </a:cubicBezTo>
                  <a:cubicBezTo>
                    <a:pt x="1347" y="1354"/>
                    <a:pt x="1347" y="1354"/>
                    <a:pt x="1347" y="1354"/>
                  </a:cubicBezTo>
                  <a:cubicBezTo>
                    <a:pt x="1277" y="1424"/>
                    <a:pt x="1162" y="1424"/>
                    <a:pt x="1092" y="1354"/>
                  </a:cubicBezTo>
                  <a:cubicBezTo>
                    <a:pt x="737" y="1003"/>
                    <a:pt x="737" y="1003"/>
                    <a:pt x="737" y="1003"/>
                  </a:cubicBezTo>
                  <a:cubicBezTo>
                    <a:pt x="666" y="933"/>
                    <a:pt x="666" y="819"/>
                    <a:pt x="737" y="749"/>
                  </a:cubicBezTo>
                  <a:cubicBezTo>
                    <a:pt x="821" y="664"/>
                    <a:pt x="821" y="664"/>
                    <a:pt x="821" y="664"/>
                  </a:cubicBezTo>
                  <a:cubicBezTo>
                    <a:pt x="892" y="594"/>
                    <a:pt x="892" y="480"/>
                    <a:pt x="821" y="409"/>
                  </a:cubicBezTo>
                  <a:cubicBezTo>
                    <a:pt x="482" y="70"/>
                    <a:pt x="482" y="70"/>
                    <a:pt x="482" y="70"/>
                  </a:cubicBezTo>
                  <a:cubicBezTo>
                    <a:pt x="412" y="0"/>
                    <a:pt x="298" y="0"/>
                    <a:pt x="228" y="70"/>
                  </a:cubicBezTo>
                  <a:cubicBezTo>
                    <a:pt x="143" y="155"/>
                    <a:pt x="143" y="155"/>
                    <a:pt x="143" y="155"/>
                  </a:cubicBezTo>
                  <a:cubicBezTo>
                    <a:pt x="33" y="265"/>
                    <a:pt x="0" y="508"/>
                    <a:pt x="58" y="788"/>
                  </a:cubicBezTo>
                  <a:cubicBezTo>
                    <a:pt x="95" y="967"/>
                    <a:pt x="202" y="1312"/>
                    <a:pt x="498" y="1609"/>
                  </a:cubicBezTo>
                  <a:cubicBezTo>
                    <a:pt x="795" y="1905"/>
                    <a:pt x="1136" y="2006"/>
                    <a:pt x="1314" y="2041"/>
                  </a:cubicBezTo>
                  <a:cubicBezTo>
                    <a:pt x="1508" y="2078"/>
                    <a:pt x="1801" y="2087"/>
                    <a:pt x="1941" y="1948"/>
                  </a:cubicBezTo>
                  <a:cubicBezTo>
                    <a:pt x="2025" y="1863"/>
                    <a:pt x="2025" y="1863"/>
                    <a:pt x="2025" y="1863"/>
                  </a:cubicBezTo>
                  <a:cubicBezTo>
                    <a:pt x="2096" y="1793"/>
                    <a:pt x="2096" y="1679"/>
                    <a:pt x="2025" y="1609"/>
                  </a:cubicBezTo>
                  <a:close/>
                  <a:moveTo>
                    <a:pt x="313" y="155"/>
                  </a:moveTo>
                  <a:cubicBezTo>
                    <a:pt x="336" y="131"/>
                    <a:pt x="374" y="131"/>
                    <a:pt x="397" y="155"/>
                  </a:cubicBezTo>
                  <a:cubicBezTo>
                    <a:pt x="737" y="494"/>
                    <a:pt x="737" y="494"/>
                    <a:pt x="737" y="494"/>
                  </a:cubicBezTo>
                  <a:cubicBezTo>
                    <a:pt x="760" y="518"/>
                    <a:pt x="760" y="556"/>
                    <a:pt x="737" y="579"/>
                  </a:cubicBezTo>
                  <a:cubicBezTo>
                    <a:pt x="694" y="621"/>
                    <a:pt x="694" y="621"/>
                    <a:pt x="694" y="621"/>
                  </a:cubicBezTo>
                  <a:cubicBezTo>
                    <a:pt x="270" y="197"/>
                    <a:pt x="270" y="197"/>
                    <a:pt x="270" y="197"/>
                  </a:cubicBezTo>
                  <a:lnTo>
                    <a:pt x="313" y="155"/>
                  </a:lnTo>
                  <a:close/>
                  <a:moveTo>
                    <a:pt x="1336" y="1923"/>
                  </a:moveTo>
                  <a:cubicBezTo>
                    <a:pt x="1172" y="1891"/>
                    <a:pt x="857" y="1797"/>
                    <a:pt x="583" y="1524"/>
                  </a:cubicBezTo>
                  <a:cubicBezTo>
                    <a:pt x="309" y="1249"/>
                    <a:pt x="210" y="930"/>
                    <a:pt x="176" y="764"/>
                  </a:cubicBezTo>
                  <a:cubicBezTo>
                    <a:pt x="130" y="545"/>
                    <a:pt x="149" y="380"/>
                    <a:pt x="193" y="290"/>
                  </a:cubicBezTo>
                  <a:cubicBezTo>
                    <a:pt x="614" y="710"/>
                    <a:pt x="614" y="710"/>
                    <a:pt x="614" y="710"/>
                  </a:cubicBezTo>
                  <a:cubicBezTo>
                    <a:pt x="537" y="827"/>
                    <a:pt x="549" y="986"/>
                    <a:pt x="652" y="1088"/>
                  </a:cubicBezTo>
                  <a:cubicBezTo>
                    <a:pt x="1007" y="1439"/>
                    <a:pt x="1007" y="1439"/>
                    <a:pt x="1007" y="1439"/>
                  </a:cubicBezTo>
                  <a:cubicBezTo>
                    <a:pt x="1110" y="1541"/>
                    <a:pt x="1269" y="1554"/>
                    <a:pt x="1385" y="1477"/>
                  </a:cubicBezTo>
                  <a:cubicBezTo>
                    <a:pt x="1806" y="1898"/>
                    <a:pt x="1806" y="1898"/>
                    <a:pt x="1806" y="1898"/>
                  </a:cubicBezTo>
                  <a:cubicBezTo>
                    <a:pt x="1678" y="1963"/>
                    <a:pt x="1478" y="1950"/>
                    <a:pt x="1336" y="1923"/>
                  </a:cubicBezTo>
                  <a:close/>
                  <a:moveTo>
                    <a:pt x="1941" y="1778"/>
                  </a:moveTo>
                  <a:cubicBezTo>
                    <a:pt x="1898" y="1820"/>
                    <a:pt x="1898" y="1820"/>
                    <a:pt x="1898" y="1820"/>
                  </a:cubicBezTo>
                  <a:cubicBezTo>
                    <a:pt x="1474" y="1396"/>
                    <a:pt x="1474" y="1396"/>
                    <a:pt x="1474" y="1396"/>
                  </a:cubicBezTo>
                  <a:cubicBezTo>
                    <a:pt x="1516" y="1354"/>
                    <a:pt x="1516" y="1354"/>
                    <a:pt x="1516" y="1354"/>
                  </a:cubicBezTo>
                  <a:cubicBezTo>
                    <a:pt x="1540" y="1331"/>
                    <a:pt x="1578" y="1331"/>
                    <a:pt x="1601" y="1354"/>
                  </a:cubicBezTo>
                  <a:cubicBezTo>
                    <a:pt x="1941" y="1693"/>
                    <a:pt x="1941" y="1693"/>
                    <a:pt x="1941" y="1693"/>
                  </a:cubicBezTo>
                  <a:cubicBezTo>
                    <a:pt x="1964" y="1717"/>
                    <a:pt x="1964" y="1755"/>
                    <a:pt x="1941" y="17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>
              <a:off x="5673725" y="2773363"/>
              <a:ext cx="146050" cy="146050"/>
            </a:xfrm>
            <a:custGeom>
              <a:avLst/>
              <a:gdLst>
                <a:gd name="T0" fmla="*/ 60 w 960"/>
                <a:gd name="T1" fmla="*/ 0 h 960"/>
                <a:gd name="T2" fmla="*/ 0 w 960"/>
                <a:gd name="T3" fmla="*/ 60 h 960"/>
                <a:gd name="T4" fmla="*/ 60 w 960"/>
                <a:gd name="T5" fmla="*/ 120 h 960"/>
                <a:gd name="T6" fmla="*/ 840 w 960"/>
                <a:gd name="T7" fmla="*/ 900 h 960"/>
                <a:gd name="T8" fmla="*/ 900 w 960"/>
                <a:gd name="T9" fmla="*/ 960 h 960"/>
                <a:gd name="T10" fmla="*/ 960 w 960"/>
                <a:gd name="T11" fmla="*/ 900 h 960"/>
                <a:gd name="T12" fmla="*/ 60 w 960"/>
                <a:gd name="T13" fmla="*/ 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0" h="96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0"/>
                    <a:pt x="60" y="120"/>
                  </a:cubicBezTo>
                  <a:cubicBezTo>
                    <a:pt x="490" y="120"/>
                    <a:pt x="840" y="470"/>
                    <a:pt x="840" y="900"/>
                  </a:cubicBezTo>
                  <a:cubicBezTo>
                    <a:pt x="840" y="933"/>
                    <a:pt x="867" y="960"/>
                    <a:pt x="900" y="960"/>
                  </a:cubicBezTo>
                  <a:cubicBezTo>
                    <a:pt x="933" y="960"/>
                    <a:pt x="960" y="933"/>
                    <a:pt x="960" y="900"/>
                  </a:cubicBezTo>
                  <a:cubicBezTo>
                    <a:pt x="960" y="404"/>
                    <a:pt x="556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>
              <a:off x="5673725" y="2809876"/>
              <a:ext cx="109538" cy="109538"/>
            </a:xfrm>
            <a:custGeom>
              <a:avLst/>
              <a:gdLst>
                <a:gd name="T0" fmla="*/ 60 w 720"/>
                <a:gd name="T1" fmla="*/ 0 h 720"/>
                <a:gd name="T2" fmla="*/ 0 w 720"/>
                <a:gd name="T3" fmla="*/ 60 h 720"/>
                <a:gd name="T4" fmla="*/ 60 w 720"/>
                <a:gd name="T5" fmla="*/ 120 h 720"/>
                <a:gd name="T6" fmla="*/ 600 w 720"/>
                <a:gd name="T7" fmla="*/ 660 h 720"/>
                <a:gd name="T8" fmla="*/ 660 w 720"/>
                <a:gd name="T9" fmla="*/ 720 h 720"/>
                <a:gd name="T10" fmla="*/ 720 w 720"/>
                <a:gd name="T11" fmla="*/ 660 h 720"/>
                <a:gd name="T12" fmla="*/ 60 w 720"/>
                <a:gd name="T13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7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4"/>
                    <a:pt x="27" y="120"/>
                    <a:pt x="60" y="120"/>
                  </a:cubicBezTo>
                  <a:cubicBezTo>
                    <a:pt x="358" y="120"/>
                    <a:pt x="600" y="363"/>
                    <a:pt x="600" y="660"/>
                  </a:cubicBezTo>
                  <a:cubicBezTo>
                    <a:pt x="600" y="693"/>
                    <a:pt x="627" y="720"/>
                    <a:pt x="660" y="720"/>
                  </a:cubicBezTo>
                  <a:cubicBezTo>
                    <a:pt x="693" y="720"/>
                    <a:pt x="720" y="693"/>
                    <a:pt x="720" y="660"/>
                  </a:cubicBezTo>
                  <a:cubicBezTo>
                    <a:pt x="720" y="296"/>
                    <a:pt x="424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>
              <a:off x="5673725" y="2846388"/>
              <a:ext cx="73025" cy="73025"/>
            </a:xfrm>
            <a:custGeom>
              <a:avLst/>
              <a:gdLst>
                <a:gd name="T0" fmla="*/ 60 w 480"/>
                <a:gd name="T1" fmla="*/ 0 h 480"/>
                <a:gd name="T2" fmla="*/ 0 w 480"/>
                <a:gd name="T3" fmla="*/ 60 h 480"/>
                <a:gd name="T4" fmla="*/ 60 w 480"/>
                <a:gd name="T5" fmla="*/ 120 h 480"/>
                <a:gd name="T6" fmla="*/ 360 w 480"/>
                <a:gd name="T7" fmla="*/ 420 h 480"/>
                <a:gd name="T8" fmla="*/ 420 w 480"/>
                <a:gd name="T9" fmla="*/ 480 h 480"/>
                <a:gd name="T10" fmla="*/ 480 w 480"/>
                <a:gd name="T11" fmla="*/ 420 h 480"/>
                <a:gd name="T12" fmla="*/ 60 w 480"/>
                <a:gd name="T1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0" h="48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226" y="120"/>
                    <a:pt x="360" y="255"/>
                    <a:pt x="360" y="420"/>
                  </a:cubicBezTo>
                  <a:cubicBezTo>
                    <a:pt x="360" y="453"/>
                    <a:pt x="387" y="480"/>
                    <a:pt x="420" y="480"/>
                  </a:cubicBezTo>
                  <a:cubicBezTo>
                    <a:pt x="453" y="480"/>
                    <a:pt x="480" y="453"/>
                    <a:pt x="480" y="420"/>
                  </a:cubicBezTo>
                  <a:cubicBezTo>
                    <a:pt x="480" y="189"/>
                    <a:pt x="292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>
              <a:off x="5673725" y="2882901"/>
              <a:ext cx="36513" cy="36513"/>
            </a:xfrm>
            <a:custGeom>
              <a:avLst/>
              <a:gdLst>
                <a:gd name="T0" fmla="*/ 60 w 240"/>
                <a:gd name="T1" fmla="*/ 0 h 240"/>
                <a:gd name="T2" fmla="*/ 0 w 240"/>
                <a:gd name="T3" fmla="*/ 60 h 240"/>
                <a:gd name="T4" fmla="*/ 60 w 240"/>
                <a:gd name="T5" fmla="*/ 120 h 240"/>
                <a:gd name="T6" fmla="*/ 120 w 240"/>
                <a:gd name="T7" fmla="*/ 180 h 240"/>
                <a:gd name="T8" fmla="*/ 180 w 240"/>
                <a:gd name="T9" fmla="*/ 240 h 240"/>
                <a:gd name="T10" fmla="*/ 240 w 240"/>
                <a:gd name="T11" fmla="*/ 180 h 240"/>
                <a:gd name="T12" fmla="*/ 60 w 240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24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147"/>
                    <a:pt x="120" y="180"/>
                  </a:cubicBezTo>
                  <a:cubicBezTo>
                    <a:pt x="120" y="213"/>
                    <a:pt x="147" y="240"/>
                    <a:pt x="180" y="240"/>
                  </a:cubicBezTo>
                  <a:cubicBezTo>
                    <a:pt x="213" y="240"/>
                    <a:pt x="240" y="213"/>
                    <a:pt x="240" y="180"/>
                  </a:cubicBezTo>
                  <a:cubicBezTo>
                    <a:pt x="240" y="81"/>
                    <a:pt x="159" y="0"/>
                    <a:pt x="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Freeform 39"/>
          <p:cNvSpPr>
            <a:spLocks noEditPoints="1"/>
          </p:cNvSpPr>
          <p:nvPr/>
        </p:nvSpPr>
        <p:spPr bwMode="auto">
          <a:xfrm>
            <a:off x="3433639" y="2649248"/>
            <a:ext cx="264127" cy="265151"/>
          </a:xfrm>
          <a:custGeom>
            <a:avLst/>
            <a:gdLst>
              <a:gd name="T0" fmla="*/ 1029 w 2048"/>
              <a:gd name="T1" fmla="*/ 0 h 2048"/>
              <a:gd name="T2" fmla="*/ 1028 w 2048"/>
              <a:gd name="T3" fmla="*/ 0 h 2048"/>
              <a:gd name="T4" fmla="*/ 0 w 2048"/>
              <a:gd name="T5" fmla="*/ 1020 h 2048"/>
              <a:gd name="T6" fmla="*/ 630 w 2048"/>
              <a:gd name="T7" fmla="*/ 1966 h 2048"/>
              <a:gd name="T8" fmla="*/ 1028 w 2048"/>
              <a:gd name="T9" fmla="*/ 2048 h 2048"/>
              <a:gd name="T10" fmla="*/ 2048 w 2048"/>
              <a:gd name="T11" fmla="*/ 1020 h 2048"/>
              <a:gd name="T12" fmla="*/ 829 w 2048"/>
              <a:gd name="T13" fmla="*/ 142 h 2048"/>
              <a:gd name="T14" fmla="*/ 302 w 2048"/>
              <a:gd name="T15" fmla="*/ 480 h 2048"/>
              <a:gd name="T16" fmla="*/ 225 w 2048"/>
              <a:gd name="T17" fmla="*/ 599 h 2048"/>
              <a:gd name="T18" fmla="*/ 456 w 2048"/>
              <a:gd name="T19" fmla="*/ 960 h 2048"/>
              <a:gd name="T20" fmla="*/ 225 w 2048"/>
              <a:gd name="T21" fmla="*/ 599 h 2048"/>
              <a:gd name="T22" fmla="*/ 122 w 2048"/>
              <a:gd name="T23" fmla="*/ 1080 h 2048"/>
              <a:gd name="T24" fmla="*/ 529 w 2048"/>
              <a:gd name="T25" fmla="*/ 1448 h 2048"/>
              <a:gd name="T26" fmla="*/ 305 w 2048"/>
              <a:gd name="T27" fmla="*/ 1568 h 2048"/>
              <a:gd name="T28" fmla="*/ 829 w 2048"/>
              <a:gd name="T29" fmla="*/ 1906 h 2048"/>
              <a:gd name="T30" fmla="*/ 576 w 2048"/>
              <a:gd name="T31" fmla="*/ 1080 h 2048"/>
              <a:gd name="T32" fmla="*/ 968 w 2048"/>
              <a:gd name="T33" fmla="*/ 1448 h 2048"/>
              <a:gd name="T34" fmla="*/ 576 w 2048"/>
              <a:gd name="T35" fmla="*/ 1080 h 2048"/>
              <a:gd name="T36" fmla="*/ 717 w 2048"/>
              <a:gd name="T37" fmla="*/ 1568 h 2048"/>
              <a:gd name="T38" fmla="*/ 968 w 2048"/>
              <a:gd name="T39" fmla="*/ 1868 h 2048"/>
              <a:gd name="T40" fmla="*/ 576 w 2048"/>
              <a:gd name="T41" fmla="*/ 960 h 2048"/>
              <a:gd name="T42" fmla="*/ 968 w 2048"/>
              <a:gd name="T43" fmla="*/ 600 h 2048"/>
              <a:gd name="T44" fmla="*/ 968 w 2048"/>
              <a:gd name="T45" fmla="*/ 480 h 2048"/>
              <a:gd name="T46" fmla="*/ 968 w 2048"/>
              <a:gd name="T47" fmla="*/ 180 h 2048"/>
              <a:gd name="T48" fmla="*/ 1824 w 2048"/>
              <a:gd name="T49" fmla="*/ 600 h 2048"/>
              <a:gd name="T50" fmla="*/ 1600 w 2048"/>
              <a:gd name="T51" fmla="*/ 960 h 2048"/>
              <a:gd name="T52" fmla="*/ 1824 w 2048"/>
              <a:gd name="T53" fmla="*/ 600 h 2048"/>
              <a:gd name="T54" fmla="*/ 1476 w 2048"/>
              <a:gd name="T55" fmla="*/ 480 h 2048"/>
              <a:gd name="T56" fmla="*/ 1748 w 2048"/>
              <a:gd name="T57" fmla="*/ 480 h 2048"/>
              <a:gd name="T58" fmla="*/ 1339 w 2048"/>
              <a:gd name="T59" fmla="*/ 480 h 2048"/>
              <a:gd name="T60" fmla="*/ 1088 w 2048"/>
              <a:gd name="T61" fmla="*/ 180 h 2048"/>
              <a:gd name="T62" fmla="*/ 1398 w 2048"/>
              <a:gd name="T63" fmla="*/ 600 h 2048"/>
              <a:gd name="T64" fmla="*/ 1088 w 2048"/>
              <a:gd name="T65" fmla="*/ 960 h 2048"/>
              <a:gd name="T66" fmla="*/ 1480 w 2048"/>
              <a:gd name="T67" fmla="*/ 1079 h 2048"/>
              <a:gd name="T68" fmla="*/ 1088 w 2048"/>
              <a:gd name="T69" fmla="*/ 1448 h 2048"/>
              <a:gd name="T70" fmla="*/ 1480 w 2048"/>
              <a:gd name="T71" fmla="*/ 1079 h 2048"/>
              <a:gd name="T72" fmla="*/ 1088 w 2048"/>
              <a:gd name="T73" fmla="*/ 1567 h 2048"/>
              <a:gd name="T74" fmla="*/ 1088 w 2048"/>
              <a:gd name="T75" fmla="*/ 1868 h 2048"/>
              <a:gd name="T76" fmla="*/ 1476 w 2048"/>
              <a:gd name="T77" fmla="*/ 1567 h 2048"/>
              <a:gd name="T78" fmla="*/ 1228 w 2048"/>
              <a:gd name="T79" fmla="*/ 1905 h 2048"/>
              <a:gd name="T80" fmla="*/ 1601 w 2048"/>
              <a:gd name="T81" fmla="*/ 1079 h 2048"/>
              <a:gd name="T82" fmla="*/ 1822 w 2048"/>
              <a:gd name="T83" fmla="*/ 1448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48" h="2048">
                <a:moveTo>
                  <a:pt x="1029" y="0"/>
                </a:moveTo>
                <a:cubicBezTo>
                  <a:pt x="1029" y="0"/>
                  <a:pt x="1029" y="0"/>
                  <a:pt x="1029" y="0"/>
                </a:cubicBezTo>
                <a:cubicBezTo>
                  <a:pt x="1029" y="0"/>
                  <a:pt x="1028" y="0"/>
                  <a:pt x="1028" y="0"/>
                </a:cubicBezTo>
                <a:cubicBezTo>
                  <a:pt x="1028" y="0"/>
                  <a:pt x="1028" y="0"/>
                  <a:pt x="1028" y="0"/>
                </a:cubicBezTo>
                <a:cubicBezTo>
                  <a:pt x="1028" y="0"/>
                  <a:pt x="1028" y="0"/>
                  <a:pt x="1027" y="0"/>
                </a:cubicBezTo>
                <a:cubicBezTo>
                  <a:pt x="463" y="0"/>
                  <a:pt x="0" y="457"/>
                  <a:pt x="0" y="1020"/>
                </a:cubicBezTo>
                <a:cubicBezTo>
                  <a:pt x="0" y="1158"/>
                  <a:pt x="27" y="1292"/>
                  <a:pt x="82" y="1418"/>
                </a:cubicBezTo>
                <a:cubicBezTo>
                  <a:pt x="186" y="1664"/>
                  <a:pt x="384" y="1862"/>
                  <a:pt x="630" y="1966"/>
                </a:cubicBezTo>
                <a:cubicBezTo>
                  <a:pt x="756" y="2021"/>
                  <a:pt x="890" y="2048"/>
                  <a:pt x="1028" y="2048"/>
                </a:cubicBezTo>
                <a:cubicBezTo>
                  <a:pt x="1028" y="2048"/>
                  <a:pt x="1028" y="2048"/>
                  <a:pt x="1028" y="2048"/>
                </a:cubicBezTo>
                <a:cubicBezTo>
                  <a:pt x="1028" y="2048"/>
                  <a:pt x="1028" y="2048"/>
                  <a:pt x="1028" y="2048"/>
                </a:cubicBezTo>
                <a:cubicBezTo>
                  <a:pt x="1595" y="2048"/>
                  <a:pt x="2048" y="1581"/>
                  <a:pt x="2048" y="1020"/>
                </a:cubicBezTo>
                <a:cubicBezTo>
                  <a:pt x="2048" y="457"/>
                  <a:pt x="1593" y="1"/>
                  <a:pt x="1029" y="0"/>
                </a:cubicBezTo>
                <a:close/>
                <a:moveTo>
                  <a:pt x="829" y="142"/>
                </a:moveTo>
                <a:cubicBezTo>
                  <a:pt x="727" y="239"/>
                  <a:pt x="643" y="352"/>
                  <a:pt x="580" y="480"/>
                </a:cubicBezTo>
                <a:cubicBezTo>
                  <a:pt x="302" y="480"/>
                  <a:pt x="302" y="480"/>
                  <a:pt x="302" y="480"/>
                </a:cubicBezTo>
                <a:cubicBezTo>
                  <a:pt x="430" y="312"/>
                  <a:pt x="615" y="189"/>
                  <a:pt x="829" y="142"/>
                </a:cubicBezTo>
                <a:close/>
                <a:moveTo>
                  <a:pt x="225" y="599"/>
                </a:moveTo>
                <a:cubicBezTo>
                  <a:pt x="529" y="599"/>
                  <a:pt x="529" y="599"/>
                  <a:pt x="529" y="599"/>
                </a:cubicBezTo>
                <a:cubicBezTo>
                  <a:pt x="487" y="714"/>
                  <a:pt x="462" y="837"/>
                  <a:pt x="456" y="960"/>
                </a:cubicBezTo>
                <a:cubicBezTo>
                  <a:pt x="122" y="960"/>
                  <a:pt x="122" y="960"/>
                  <a:pt x="122" y="960"/>
                </a:cubicBezTo>
                <a:cubicBezTo>
                  <a:pt x="131" y="831"/>
                  <a:pt x="167" y="708"/>
                  <a:pt x="225" y="599"/>
                </a:cubicBezTo>
                <a:close/>
                <a:moveTo>
                  <a:pt x="227" y="1448"/>
                </a:moveTo>
                <a:cubicBezTo>
                  <a:pt x="168" y="1337"/>
                  <a:pt x="131" y="1212"/>
                  <a:pt x="122" y="1080"/>
                </a:cubicBezTo>
                <a:cubicBezTo>
                  <a:pt x="456" y="1080"/>
                  <a:pt x="456" y="1080"/>
                  <a:pt x="456" y="1080"/>
                </a:cubicBezTo>
                <a:cubicBezTo>
                  <a:pt x="461" y="1206"/>
                  <a:pt x="486" y="1331"/>
                  <a:pt x="529" y="1448"/>
                </a:cubicBezTo>
                <a:lnTo>
                  <a:pt x="227" y="1448"/>
                </a:lnTo>
                <a:close/>
                <a:moveTo>
                  <a:pt x="305" y="1568"/>
                </a:moveTo>
                <a:cubicBezTo>
                  <a:pt x="580" y="1568"/>
                  <a:pt x="580" y="1568"/>
                  <a:pt x="580" y="1568"/>
                </a:cubicBezTo>
                <a:cubicBezTo>
                  <a:pt x="643" y="1695"/>
                  <a:pt x="727" y="1809"/>
                  <a:pt x="829" y="1906"/>
                </a:cubicBezTo>
                <a:cubicBezTo>
                  <a:pt x="617" y="1858"/>
                  <a:pt x="432" y="1736"/>
                  <a:pt x="305" y="1568"/>
                </a:cubicBezTo>
                <a:close/>
                <a:moveTo>
                  <a:pt x="576" y="1080"/>
                </a:moveTo>
                <a:cubicBezTo>
                  <a:pt x="968" y="1080"/>
                  <a:pt x="968" y="1080"/>
                  <a:pt x="968" y="1080"/>
                </a:cubicBezTo>
                <a:cubicBezTo>
                  <a:pt x="968" y="1448"/>
                  <a:pt x="968" y="1448"/>
                  <a:pt x="968" y="1448"/>
                </a:cubicBezTo>
                <a:cubicBezTo>
                  <a:pt x="659" y="1448"/>
                  <a:pt x="659" y="1448"/>
                  <a:pt x="659" y="1448"/>
                </a:cubicBezTo>
                <a:cubicBezTo>
                  <a:pt x="611" y="1333"/>
                  <a:pt x="582" y="1208"/>
                  <a:pt x="576" y="1080"/>
                </a:cubicBezTo>
                <a:close/>
                <a:moveTo>
                  <a:pt x="968" y="1868"/>
                </a:moveTo>
                <a:cubicBezTo>
                  <a:pt x="866" y="1784"/>
                  <a:pt x="781" y="1682"/>
                  <a:pt x="717" y="1568"/>
                </a:cubicBezTo>
                <a:cubicBezTo>
                  <a:pt x="968" y="1568"/>
                  <a:pt x="968" y="1568"/>
                  <a:pt x="968" y="1568"/>
                </a:cubicBezTo>
                <a:cubicBezTo>
                  <a:pt x="968" y="1868"/>
                  <a:pt x="968" y="1868"/>
                  <a:pt x="968" y="1868"/>
                </a:cubicBezTo>
                <a:close/>
                <a:moveTo>
                  <a:pt x="968" y="960"/>
                </a:moveTo>
                <a:cubicBezTo>
                  <a:pt x="576" y="960"/>
                  <a:pt x="576" y="960"/>
                  <a:pt x="576" y="960"/>
                </a:cubicBezTo>
                <a:cubicBezTo>
                  <a:pt x="583" y="835"/>
                  <a:pt x="612" y="713"/>
                  <a:pt x="659" y="600"/>
                </a:cubicBezTo>
                <a:cubicBezTo>
                  <a:pt x="968" y="600"/>
                  <a:pt x="968" y="600"/>
                  <a:pt x="968" y="600"/>
                </a:cubicBezTo>
                <a:lnTo>
                  <a:pt x="968" y="960"/>
                </a:lnTo>
                <a:close/>
                <a:moveTo>
                  <a:pt x="968" y="480"/>
                </a:moveTo>
                <a:cubicBezTo>
                  <a:pt x="717" y="480"/>
                  <a:pt x="717" y="480"/>
                  <a:pt x="717" y="480"/>
                </a:cubicBezTo>
                <a:cubicBezTo>
                  <a:pt x="781" y="366"/>
                  <a:pt x="866" y="264"/>
                  <a:pt x="968" y="180"/>
                </a:cubicBezTo>
                <a:lnTo>
                  <a:pt x="968" y="480"/>
                </a:lnTo>
                <a:close/>
                <a:moveTo>
                  <a:pt x="1824" y="600"/>
                </a:moveTo>
                <a:cubicBezTo>
                  <a:pt x="1881" y="709"/>
                  <a:pt x="1917" y="831"/>
                  <a:pt x="1926" y="960"/>
                </a:cubicBezTo>
                <a:cubicBezTo>
                  <a:pt x="1600" y="960"/>
                  <a:pt x="1600" y="960"/>
                  <a:pt x="1600" y="960"/>
                </a:cubicBezTo>
                <a:cubicBezTo>
                  <a:pt x="1594" y="837"/>
                  <a:pt x="1569" y="715"/>
                  <a:pt x="1527" y="600"/>
                </a:cubicBezTo>
                <a:lnTo>
                  <a:pt x="1824" y="600"/>
                </a:lnTo>
                <a:close/>
                <a:moveTo>
                  <a:pt x="1748" y="480"/>
                </a:moveTo>
                <a:cubicBezTo>
                  <a:pt x="1476" y="480"/>
                  <a:pt x="1476" y="480"/>
                  <a:pt x="1476" y="480"/>
                </a:cubicBezTo>
                <a:cubicBezTo>
                  <a:pt x="1413" y="353"/>
                  <a:pt x="1329" y="239"/>
                  <a:pt x="1227" y="142"/>
                </a:cubicBezTo>
                <a:cubicBezTo>
                  <a:pt x="1438" y="190"/>
                  <a:pt x="1621" y="312"/>
                  <a:pt x="1748" y="480"/>
                </a:cubicBezTo>
                <a:close/>
                <a:moveTo>
                  <a:pt x="1088" y="180"/>
                </a:moveTo>
                <a:cubicBezTo>
                  <a:pt x="1190" y="264"/>
                  <a:pt x="1275" y="366"/>
                  <a:pt x="1339" y="480"/>
                </a:cubicBezTo>
                <a:cubicBezTo>
                  <a:pt x="1088" y="480"/>
                  <a:pt x="1088" y="480"/>
                  <a:pt x="1088" y="480"/>
                </a:cubicBezTo>
                <a:lnTo>
                  <a:pt x="1088" y="180"/>
                </a:lnTo>
                <a:close/>
                <a:moveTo>
                  <a:pt x="1088" y="600"/>
                </a:moveTo>
                <a:cubicBezTo>
                  <a:pt x="1398" y="600"/>
                  <a:pt x="1398" y="600"/>
                  <a:pt x="1398" y="600"/>
                </a:cubicBezTo>
                <a:cubicBezTo>
                  <a:pt x="1444" y="713"/>
                  <a:pt x="1473" y="835"/>
                  <a:pt x="1480" y="960"/>
                </a:cubicBezTo>
                <a:cubicBezTo>
                  <a:pt x="1088" y="960"/>
                  <a:pt x="1088" y="960"/>
                  <a:pt x="1088" y="960"/>
                </a:cubicBezTo>
                <a:lnTo>
                  <a:pt x="1088" y="600"/>
                </a:lnTo>
                <a:close/>
                <a:moveTo>
                  <a:pt x="1480" y="1079"/>
                </a:moveTo>
                <a:cubicBezTo>
                  <a:pt x="1474" y="1208"/>
                  <a:pt x="1445" y="1333"/>
                  <a:pt x="1398" y="1448"/>
                </a:cubicBezTo>
                <a:cubicBezTo>
                  <a:pt x="1088" y="1448"/>
                  <a:pt x="1088" y="1448"/>
                  <a:pt x="1088" y="1448"/>
                </a:cubicBezTo>
                <a:cubicBezTo>
                  <a:pt x="1088" y="1079"/>
                  <a:pt x="1088" y="1079"/>
                  <a:pt x="1088" y="1079"/>
                </a:cubicBezTo>
                <a:lnTo>
                  <a:pt x="1480" y="1079"/>
                </a:lnTo>
                <a:close/>
                <a:moveTo>
                  <a:pt x="1088" y="1868"/>
                </a:moveTo>
                <a:cubicBezTo>
                  <a:pt x="1088" y="1567"/>
                  <a:pt x="1088" y="1567"/>
                  <a:pt x="1088" y="1567"/>
                </a:cubicBezTo>
                <a:cubicBezTo>
                  <a:pt x="1339" y="1567"/>
                  <a:pt x="1339" y="1567"/>
                  <a:pt x="1339" y="1567"/>
                </a:cubicBezTo>
                <a:cubicBezTo>
                  <a:pt x="1275" y="1681"/>
                  <a:pt x="1190" y="1783"/>
                  <a:pt x="1088" y="1868"/>
                </a:cubicBezTo>
                <a:close/>
                <a:moveTo>
                  <a:pt x="1228" y="1905"/>
                </a:moveTo>
                <a:cubicBezTo>
                  <a:pt x="1330" y="1809"/>
                  <a:pt x="1413" y="1694"/>
                  <a:pt x="1476" y="1567"/>
                </a:cubicBezTo>
                <a:cubicBezTo>
                  <a:pt x="1745" y="1567"/>
                  <a:pt x="1745" y="1567"/>
                  <a:pt x="1745" y="1567"/>
                </a:cubicBezTo>
                <a:cubicBezTo>
                  <a:pt x="1619" y="1735"/>
                  <a:pt x="1437" y="1857"/>
                  <a:pt x="1228" y="1905"/>
                </a:cubicBezTo>
                <a:close/>
                <a:moveTo>
                  <a:pt x="1527" y="1448"/>
                </a:moveTo>
                <a:cubicBezTo>
                  <a:pt x="1570" y="1331"/>
                  <a:pt x="1595" y="1205"/>
                  <a:pt x="1601" y="1079"/>
                </a:cubicBezTo>
                <a:cubicBezTo>
                  <a:pt x="1926" y="1079"/>
                  <a:pt x="1926" y="1079"/>
                  <a:pt x="1926" y="1079"/>
                </a:cubicBezTo>
                <a:cubicBezTo>
                  <a:pt x="1917" y="1212"/>
                  <a:pt x="1881" y="1337"/>
                  <a:pt x="1822" y="1448"/>
                </a:cubicBezTo>
                <a:lnTo>
                  <a:pt x="1527" y="14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Модератор сессии</a:t>
            </a:r>
            <a:endParaRPr lang="en-US" dirty="0"/>
          </a:p>
        </p:txBody>
      </p:sp>
      <p:sp>
        <p:nvSpPr>
          <p:cNvPr id="27" name="Текст 6"/>
          <p:cNvSpPr txBox="1">
            <a:spLocks/>
          </p:cNvSpPr>
          <p:nvPr/>
        </p:nvSpPr>
        <p:spPr>
          <a:xfrm>
            <a:off x="365124" y="2472022"/>
            <a:ext cx="1499071" cy="436283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marL="0" marR="0" indent="0" algn="l" defTabSz="309450" rtl="0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900" kern="1200" baseline="0">
                <a:solidFill>
                  <a:srgbClr val="E91E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2512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546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1964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382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8801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219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563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9055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solidFill>
                  <a:srgbClr val="D72A50"/>
                </a:solidFill>
              </a:rPr>
              <a:t>Татьяна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b="1" dirty="0">
                <a:solidFill>
                  <a:srgbClr val="D72A50"/>
                </a:solidFill>
              </a:rPr>
              <a:t>ЗИНОВЬЕВА</a:t>
            </a:r>
            <a:endParaRPr lang="en-US" sz="1400" b="1" dirty="0">
              <a:solidFill>
                <a:srgbClr val="D72A50"/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4622233-E5C2-4567-9430-8DBE6FDE7A03}"/>
              </a:ext>
            </a:extLst>
          </p:cNvPr>
          <p:cNvCxnSpPr>
            <a:cxnSpLocks/>
          </p:cNvCxnSpPr>
          <p:nvPr/>
        </p:nvCxnSpPr>
        <p:spPr>
          <a:xfrm>
            <a:off x="2259453" y="3568484"/>
            <a:ext cx="4857054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FAF983-72E7-4034-9614-636A37824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r="796"/>
          <a:stretch>
            <a:fillRect/>
          </a:stretch>
        </p:blipFill>
        <p:spPr>
          <a:xfrm>
            <a:off x="365125" y="709278"/>
            <a:ext cx="1420813" cy="1533525"/>
          </a:xfrm>
          <a:prstGeom prst="roundRect">
            <a:avLst>
              <a:gd name="adj" fmla="val 3888"/>
            </a:avLst>
          </a:prstGeom>
        </p:spPr>
      </p:pic>
      <p:sp>
        <p:nvSpPr>
          <p:cNvPr id="11" name="Объект 13">
            <a:extLst>
              <a:ext uri="{FF2B5EF4-FFF2-40B4-BE49-F238E27FC236}">
                <a16:creationId xmlns:a16="http://schemas.microsoft.com/office/drawing/2014/main" id="{DC8D7E15-DEEA-47F2-9FAD-961A4353764A}"/>
              </a:ext>
            </a:extLst>
          </p:cNvPr>
          <p:cNvSpPr txBox="1">
            <a:spLocks/>
          </p:cNvSpPr>
          <p:nvPr/>
        </p:nvSpPr>
        <p:spPr>
          <a:xfrm>
            <a:off x="361092" y="3165404"/>
            <a:ext cx="1662082" cy="730391"/>
          </a:xfrm>
          <a:prstGeom prst="rect">
            <a:avLst/>
          </a:prstGeom>
        </p:spPr>
        <p:txBody>
          <a:bodyPr vert="horz" lIns="36000" tIns="36000" rIns="36000" bIns="72000" rtlCol="0">
            <a:noAutofit/>
          </a:bodyPr>
          <a:lstStyle>
            <a:lvl1pPr marL="141709" indent="-141709" algn="l" defTabSz="566837" rtl="0" eaLnBrk="1" latinLnBrk="0" hangingPunct="1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512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546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1964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382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8801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219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563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9055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dirty="0" err="1">
                <a:hlinkClick r:id="rId4"/>
              </a:rPr>
              <a:t>Zinovyeva</a:t>
            </a:r>
            <a:r>
              <a:rPr lang="ru-RU" sz="900" dirty="0">
                <a:hlinkClick r:id="rId4"/>
              </a:rPr>
              <a:t>@</a:t>
            </a:r>
            <a:r>
              <a:rPr lang="en-US" sz="900" dirty="0" err="1">
                <a:hlinkClick r:id="rId4"/>
              </a:rPr>
              <a:t>ecopsy</a:t>
            </a:r>
            <a:r>
              <a:rPr lang="ru-RU" sz="900" dirty="0">
                <a:hlinkClick r:id="rId4"/>
              </a:rPr>
              <a:t>.</a:t>
            </a:r>
            <a:r>
              <a:rPr lang="en-US" sz="900" dirty="0" err="1">
                <a:hlinkClick r:id="rId4"/>
              </a:rPr>
              <a:t>ru</a:t>
            </a:r>
            <a:endParaRPr lang="ru-RU" sz="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dirty="0">
                <a:hlinkClick r:id="rId5"/>
              </a:rPr>
              <a:t>www.hse-russia.ru</a:t>
            </a:r>
            <a:endParaRPr lang="ru-RU" sz="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900" dirty="0"/>
              <a:t>+ 7 </a:t>
            </a:r>
            <a:r>
              <a:rPr lang="en-US" sz="900" dirty="0"/>
              <a:t>918</a:t>
            </a:r>
            <a:r>
              <a:rPr lang="ru-RU" sz="900" dirty="0"/>
              <a:t> </a:t>
            </a:r>
            <a:r>
              <a:rPr lang="en-US" sz="900" dirty="0"/>
              <a:t>040</a:t>
            </a:r>
            <a:r>
              <a:rPr lang="ru-RU" sz="900" dirty="0"/>
              <a:t> </a:t>
            </a:r>
            <a:r>
              <a:rPr lang="en-US" sz="900" dirty="0"/>
              <a:t>3933</a:t>
            </a:r>
            <a:endParaRPr lang="ru-RU" sz="900" dirty="0"/>
          </a:p>
        </p:txBody>
      </p:sp>
      <p:sp>
        <p:nvSpPr>
          <p:cNvPr id="13" name="Content Placeholder 25">
            <a:extLst>
              <a:ext uri="{FF2B5EF4-FFF2-40B4-BE49-F238E27FC236}">
                <a16:creationId xmlns:a16="http://schemas.microsoft.com/office/drawing/2014/main" id="{51CB3493-D33D-4634-8AC6-8E1F1AB65DB5}"/>
              </a:ext>
            </a:extLst>
          </p:cNvPr>
          <p:cNvSpPr txBox="1">
            <a:spLocks/>
          </p:cNvSpPr>
          <p:nvPr/>
        </p:nvSpPr>
        <p:spPr>
          <a:xfrm>
            <a:off x="2241326" y="679783"/>
            <a:ext cx="4935096" cy="3176588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>
            <a:lvl1pPr marL="141709" indent="-141709" algn="l" defTabSz="566837" rtl="0" eaLnBrk="1" latinLnBrk="0" hangingPunct="1">
              <a:lnSpc>
                <a:spcPct val="90000"/>
              </a:lnSpc>
              <a:spcBef>
                <a:spcPts val="62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512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8546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1964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5382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8801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2219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5637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9055" indent="-141709" algn="l" defTabSz="566837" rtl="0" eaLnBrk="1" latinLnBrk="0" hangingPunct="1">
              <a:lnSpc>
                <a:spcPct val="90000"/>
              </a:lnSpc>
              <a:spcBef>
                <a:spcPts val="310"/>
              </a:spcBef>
              <a:buFont typeface="Arial" panose="020B0604020202020204" pitchFamily="34" charset="0"/>
              <a:buChar char="•"/>
              <a:defRPr sz="1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9450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850" b="1" kern="0" dirty="0">
                <a:solidFill>
                  <a:schemeClr val="tx2"/>
                </a:solidFill>
                <a:latin typeface="Tahoma" panose="020B0604030504040204" pitchFamily="34" charset="0"/>
              </a:rPr>
              <a:t>Ведущий консультант по охране труда, промышленной безопасности и охране окружающей среды</a:t>
            </a:r>
          </a:p>
          <a:p>
            <a:pPr defTabSz="309450" hangingPunct="0">
              <a:lnSpc>
                <a:spcPct val="100000"/>
              </a:lnSpc>
              <a:spcBef>
                <a:spcPts val="0"/>
              </a:spcBef>
              <a:defRPr/>
            </a:pPr>
            <a:endParaRPr lang="ru-RU" sz="850" b="1" kern="0" dirty="0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 marL="0" indent="0" defTabSz="309450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850" b="1" kern="0" dirty="0">
                <a:solidFill>
                  <a:schemeClr val="tx2"/>
                </a:solidFill>
                <a:latin typeface="Tahoma" panose="020B0604030504040204" pitchFamily="34" charset="0"/>
              </a:rPr>
              <a:t>Профессиональный опыт: </a:t>
            </a:r>
          </a:p>
          <a:p>
            <a:pPr defTabSz="309450" hangingPunct="0">
              <a:lnSpc>
                <a:spcPct val="100000"/>
              </a:lnSpc>
              <a:spcBef>
                <a:spcPts val="0"/>
              </a:spcBef>
              <a:defRPr/>
            </a:pPr>
            <a:endParaRPr lang="ru-RU" sz="850" b="1" kern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180000" indent="-180000" defTabSz="30945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D8294F"/>
              </a:buClr>
              <a:buFont typeface="Wingdings" panose="05000000000000000000" pitchFamily="2" charset="2"/>
              <a:buChar char=""/>
              <a:defRPr/>
            </a:pP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Опыт работы в крупных энергетических, нефтегазовых, сельскохозяйственных и морских компаниях.</a:t>
            </a:r>
          </a:p>
          <a:p>
            <a:pPr marL="180000" indent="-180000" defTabSz="30945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D8294F"/>
              </a:buClr>
              <a:buFont typeface="Wingdings" panose="05000000000000000000" pitchFamily="2" charset="2"/>
              <a:buChar char=""/>
              <a:defRPr/>
            </a:pP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Опыт работы в сфере охраны труда, промышленной безопасности и экологии  в крупных производственных компаниях более </a:t>
            </a:r>
            <a:r>
              <a:rPr lang="ru-RU" altLang="ru-RU" sz="850" kern="0" dirty="0" smtClean="0">
                <a:solidFill>
                  <a:srgbClr val="000000"/>
                </a:solidFill>
                <a:latin typeface="Tahoma" panose="020B0604030504040204" pitchFamily="34" charset="0"/>
              </a:rPr>
              <a:t>18 </a:t>
            </a: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лет, от специалиста до руководителя направления.</a:t>
            </a:r>
            <a:endParaRPr lang="en-US" altLang="ru-RU" sz="850" kern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180000" indent="-180000" defTabSz="30945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D8294F"/>
              </a:buClr>
              <a:buFont typeface="Wingdings" panose="05000000000000000000" pitchFamily="2" charset="2"/>
              <a:buChar char=""/>
              <a:defRPr/>
            </a:pP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Опыт проведения оценки функционирования СУОТ и проведение специальной оценки труда</a:t>
            </a:r>
            <a:r>
              <a:rPr lang="en-US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ru-RU" sz="850" dirty="0">
                <a:solidFill>
                  <a:prstClr val="black"/>
                </a:solidFill>
                <a:latin typeface="Tahoma" panose="020B0604030504040204" pitchFamily="34" charset="0"/>
              </a:rPr>
              <a:t>на более 40 предприятиях различных отраслей промышленности (энергетика, металлургия, строительство и т.п.)</a:t>
            </a:r>
            <a:endParaRPr lang="ru-RU" altLang="ru-RU" sz="850" kern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180000" indent="-180000" defTabSz="30945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D8294F"/>
              </a:buClr>
              <a:buFont typeface="Wingdings" panose="05000000000000000000" pitchFamily="2" charset="2"/>
              <a:buChar char=""/>
              <a:defRPr/>
            </a:pP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Опыт внедрения и самостоятельной разработки передовых международных систем управления ПБ,ОТ и ООС (</a:t>
            </a:r>
            <a:r>
              <a:rPr lang="en-US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QHSE</a:t>
            </a: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) на производстве в международных компаниях. </a:t>
            </a:r>
          </a:p>
          <a:p>
            <a:pPr marL="180000" indent="-180000" defTabSz="30945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D8294F"/>
              </a:buClr>
              <a:buFont typeface="Wingdings" panose="05000000000000000000" pitchFamily="2" charset="2"/>
              <a:buChar char=""/>
              <a:defRPr/>
            </a:pP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Опыт </a:t>
            </a:r>
            <a:r>
              <a:rPr lang="ru-RU" sz="850" dirty="0">
                <a:solidFill>
                  <a:prstClr val="black"/>
                </a:solidFill>
                <a:latin typeface="Tahoma" panose="020B0604030504040204" pitchFamily="34" charset="0"/>
              </a:rPr>
              <a:t>внедрения программы «Культура безопасности», основанной на создании системы вовлечения всех сотрудников в культуру безопасности, формировании стиля безопасного поведения сотрудника в производственном процессе и вне его.</a:t>
            </a:r>
          </a:p>
          <a:p>
            <a:pPr marL="180000" indent="-180000" defTabSz="30945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D8294F"/>
              </a:buClr>
              <a:buFont typeface="Wingdings" panose="05000000000000000000" pitchFamily="2" charset="2"/>
              <a:buChar char=""/>
              <a:defRPr/>
            </a:pP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Автор серии тренингов по формированию поведенческой модели культуры безопасности.</a:t>
            </a:r>
          </a:p>
          <a:p>
            <a:pPr marL="180000" indent="-180000" defTabSz="30945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D8294F"/>
              </a:buClr>
              <a:buFont typeface="Wingdings" panose="05000000000000000000" pitchFamily="2" charset="2"/>
              <a:buChar char=""/>
              <a:defRPr/>
            </a:pPr>
            <a:r>
              <a:rPr lang="ru-RU" sz="850" dirty="0">
                <a:solidFill>
                  <a:prstClr val="black"/>
                </a:solidFill>
                <a:latin typeface="Tahoma" panose="020B0604030504040204" pitchFamily="34" charset="0"/>
              </a:rPr>
              <a:t>Руководила разработкой и реализацией проектов по автоматизации процессов</a:t>
            </a:r>
            <a:r>
              <a:rPr 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 marL="0" indent="0" defTabSz="30945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D8294F"/>
              </a:buClr>
              <a:buFont typeface="Arial" panose="020B0604020202020204" pitchFamily="34" charset="0"/>
              <a:buNone/>
              <a:defRPr/>
            </a:pPr>
            <a:endParaRPr lang="ru-RU" sz="850" kern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defTabSz="309450" hangingPunct="0">
              <a:lnSpc>
                <a:spcPct val="100000"/>
              </a:lnSpc>
              <a:spcBef>
                <a:spcPts val="0"/>
              </a:spcBef>
              <a:buClr>
                <a:srgbClr val="D8294F"/>
              </a:buClr>
              <a:defRPr/>
            </a:pPr>
            <a:endParaRPr lang="ru-RU" altLang="ru-RU" sz="850" kern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 defTabSz="309450" hangingPunct="0">
              <a:lnSpc>
                <a:spcPct val="100000"/>
              </a:lnSpc>
              <a:spcBef>
                <a:spcPts val="0"/>
              </a:spcBef>
              <a:buClr>
                <a:srgbClr val="D8294F"/>
              </a:buClr>
              <a:buFont typeface="Arial" panose="020B0604020202020204" pitchFamily="34" charset="0"/>
              <a:buNone/>
              <a:defRPr/>
            </a:pPr>
            <a:r>
              <a:rPr lang="ru-RU" altLang="ru-RU" sz="850" b="1" kern="0" dirty="0">
                <a:solidFill>
                  <a:schemeClr val="tx2"/>
                </a:solidFill>
                <a:latin typeface="Tahoma" panose="020B0604030504040204" pitchFamily="34" charset="0"/>
              </a:rPr>
              <a:t>Опыт работы в компаниях: </a:t>
            </a: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AES </a:t>
            </a:r>
            <a:r>
              <a:rPr lang="ru-RU" altLang="ru-RU" sz="850" kern="0" dirty="0" err="1">
                <a:solidFill>
                  <a:srgbClr val="000000"/>
                </a:solidFill>
                <a:latin typeface="Tahoma" panose="020B0604030504040204" pitchFamily="34" charset="0"/>
              </a:rPr>
              <a:t>Corporation</a:t>
            </a:r>
            <a:r>
              <a:rPr lang="en-US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, Cargill </a:t>
            </a: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(</a:t>
            </a:r>
            <a:r>
              <a:rPr lang="ru-RU" altLang="ru-RU" sz="850" kern="0" dirty="0" err="1">
                <a:solidFill>
                  <a:srgbClr val="000000"/>
                </a:solidFill>
                <a:latin typeface="Tahoma" panose="020B0604030504040204" pitchFamily="34" charset="0"/>
              </a:rPr>
              <a:t>Каргилл</a:t>
            </a: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),</a:t>
            </a:r>
            <a:r>
              <a:rPr lang="en-US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Shell</a:t>
            </a: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, </a:t>
            </a:r>
            <a:r>
              <a:rPr lang="en-US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Smit </a:t>
            </a:r>
            <a:r>
              <a:rPr lang="en-US" altLang="ru-RU" sz="850" kern="0" dirty="0" err="1">
                <a:solidFill>
                  <a:srgbClr val="000000"/>
                </a:solidFill>
                <a:latin typeface="Tahoma" panose="020B0604030504040204" pitchFamily="34" charset="0"/>
              </a:rPr>
              <a:t>Lamnalco</a:t>
            </a:r>
            <a:r>
              <a:rPr lang="ru-RU" altLang="ru-RU" sz="850" kern="0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  <a:r>
              <a:rPr lang="ru-RU" sz="850" dirty="0">
                <a:solidFill>
                  <a:prstClr val="black"/>
                </a:solidFill>
                <a:latin typeface="Tahoma" panose="020B0604030504040204" pitchFamily="34" charset="0"/>
              </a:rPr>
              <a:t> </a:t>
            </a:r>
          </a:p>
          <a:p>
            <a:pPr marL="180000" indent="-180000" defTabSz="309450" hangingPunct="0">
              <a:lnSpc>
                <a:spcPct val="100000"/>
              </a:lnSpc>
              <a:spcBef>
                <a:spcPts val="0"/>
              </a:spcBef>
              <a:buClr>
                <a:srgbClr val="D8294F"/>
              </a:buClr>
              <a:buFont typeface="Wingdings" panose="05000000000000000000" pitchFamily="2" charset="2"/>
              <a:buChar char=""/>
              <a:defRPr/>
            </a:pPr>
            <a:endParaRPr lang="ru-RU" sz="850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19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2332" b="2332"/>
          <a:stretch>
            <a:fillRect/>
          </a:stretch>
        </p:blipFill>
        <p:spPr>
          <a:xfrm>
            <a:off x="3836354" y="818866"/>
            <a:ext cx="3356013" cy="2581477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609601" y="383342"/>
            <a:ext cx="3522387" cy="219798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Vision</a:t>
            </a:r>
            <a:r>
              <a:rPr lang="ru-RU" dirty="0"/>
              <a:t> </a:t>
            </a:r>
            <a:r>
              <a:rPr lang="ru-RU" dirty="0" err="1"/>
              <a:t>Zero</a:t>
            </a:r>
            <a:r>
              <a:rPr lang="ru-RU" dirty="0"/>
              <a:t>» или «Нулевой травматизм»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3798" y="730680"/>
            <a:ext cx="34444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3A5569"/>
                </a:solidFill>
              </a:rPr>
              <a:t>Семь «золотых правил» </a:t>
            </a:r>
            <a:r>
              <a:rPr lang="ru-RU" sz="1000" dirty="0" smtClean="0">
                <a:solidFill>
                  <a:srgbClr val="3A5569"/>
                </a:solidFill>
              </a:rPr>
              <a:t>концепции</a:t>
            </a:r>
            <a:r>
              <a:rPr lang="en-US" sz="1000" dirty="0" smtClean="0">
                <a:solidFill>
                  <a:srgbClr val="3A5569"/>
                </a:solidFill>
              </a:rPr>
              <a:t> </a:t>
            </a:r>
            <a:r>
              <a:rPr lang="ru-RU" sz="1000" dirty="0" smtClean="0">
                <a:solidFill>
                  <a:srgbClr val="3A5569"/>
                </a:solidFill>
              </a:rPr>
              <a:t>«</a:t>
            </a:r>
            <a:r>
              <a:rPr lang="ru-RU" sz="1000" dirty="0" err="1">
                <a:solidFill>
                  <a:srgbClr val="3A5569"/>
                </a:solidFill>
              </a:rPr>
              <a:t>Vision</a:t>
            </a:r>
            <a:r>
              <a:rPr lang="ru-RU" sz="1000" dirty="0">
                <a:solidFill>
                  <a:srgbClr val="3A5569"/>
                </a:solidFill>
              </a:rPr>
              <a:t> </a:t>
            </a:r>
            <a:r>
              <a:rPr lang="ru-RU" sz="1000" dirty="0" err="1">
                <a:solidFill>
                  <a:srgbClr val="3A5569"/>
                </a:solidFill>
              </a:rPr>
              <a:t>Zero</a:t>
            </a:r>
            <a:r>
              <a:rPr lang="ru-RU" sz="1000" dirty="0" smtClean="0">
                <a:solidFill>
                  <a:srgbClr val="3A5569"/>
                </a:solidFill>
              </a:rPr>
              <a:t>»</a:t>
            </a:r>
            <a:endParaRPr lang="en-US" sz="1000" dirty="0" smtClean="0">
              <a:solidFill>
                <a:srgbClr val="3A5569"/>
              </a:solidFill>
            </a:endParaRPr>
          </a:p>
          <a:p>
            <a:endParaRPr lang="ru-RU" sz="1000" dirty="0"/>
          </a:p>
          <a:p>
            <a:pPr>
              <a:spcAft>
                <a:spcPts val="600"/>
              </a:spcAft>
            </a:pPr>
            <a:r>
              <a:rPr lang="ru-RU" sz="1000" dirty="0"/>
              <a:t>1. Стать лидером – показать приверженность принципам</a:t>
            </a:r>
          </a:p>
          <a:p>
            <a:pPr>
              <a:spcAft>
                <a:spcPts val="600"/>
              </a:spcAft>
            </a:pPr>
            <a:r>
              <a:rPr lang="ru-RU" sz="1000" dirty="0"/>
              <a:t>2. Выявлять угрозы – контролировать риски</a:t>
            </a:r>
          </a:p>
          <a:p>
            <a:pPr>
              <a:spcAft>
                <a:spcPts val="600"/>
              </a:spcAft>
            </a:pPr>
            <a:r>
              <a:rPr lang="ru-RU" sz="1000" dirty="0"/>
              <a:t>3. Определять цели – разрабатывать программы</a:t>
            </a:r>
          </a:p>
          <a:p>
            <a:pPr>
              <a:spcAft>
                <a:spcPts val="600"/>
              </a:spcAft>
            </a:pPr>
            <a:r>
              <a:rPr lang="ru-RU" sz="1000" dirty="0"/>
              <a:t>4. Создать систему безопасности и гигиены труда – </a:t>
            </a:r>
            <a:r>
              <a:rPr lang="ru-RU" sz="1000" dirty="0" smtClean="0"/>
              <a:t>достичь</a:t>
            </a:r>
            <a:r>
              <a:rPr lang="en-US" sz="1000" dirty="0" smtClean="0"/>
              <a:t> </a:t>
            </a:r>
            <a:r>
              <a:rPr lang="ru-RU" sz="1000" dirty="0" smtClean="0"/>
              <a:t>высокого </a:t>
            </a:r>
            <a:r>
              <a:rPr lang="ru-RU" sz="1000" dirty="0"/>
              <a:t>уровня организации</a:t>
            </a:r>
          </a:p>
          <a:p>
            <a:pPr>
              <a:spcAft>
                <a:spcPts val="600"/>
              </a:spcAft>
            </a:pPr>
            <a:r>
              <a:rPr lang="ru-RU" sz="1000" dirty="0"/>
              <a:t>5. Обеспечивать безопасность и гигиену на рабочих местах, </a:t>
            </a:r>
            <a:r>
              <a:rPr lang="ru-RU" sz="1000" dirty="0" smtClean="0"/>
              <a:t>при</a:t>
            </a:r>
            <a:r>
              <a:rPr lang="en-US" sz="1000" dirty="0" smtClean="0"/>
              <a:t> </a:t>
            </a:r>
            <a:r>
              <a:rPr lang="ru-RU" sz="1000" dirty="0" smtClean="0"/>
              <a:t>работе </a:t>
            </a:r>
            <a:r>
              <a:rPr lang="ru-RU" sz="1000" dirty="0"/>
              <a:t>со станками и оборудованием</a:t>
            </a:r>
          </a:p>
          <a:p>
            <a:pPr>
              <a:spcAft>
                <a:spcPts val="600"/>
              </a:spcAft>
            </a:pPr>
            <a:r>
              <a:rPr lang="ru-RU" sz="1000" dirty="0"/>
              <a:t>6. Повышать квалификацию – развивать </a:t>
            </a:r>
            <a:r>
              <a:rPr lang="ru-RU" sz="1000" dirty="0" smtClean="0"/>
              <a:t>профессиональные</a:t>
            </a:r>
            <a:r>
              <a:rPr lang="en-US" sz="1000" dirty="0" smtClean="0"/>
              <a:t> </a:t>
            </a:r>
            <a:r>
              <a:rPr lang="ru-RU" sz="1000" dirty="0" smtClean="0"/>
              <a:t>навыки</a:t>
            </a:r>
            <a:endParaRPr lang="ru-RU" sz="1000" dirty="0"/>
          </a:p>
          <a:p>
            <a:pPr>
              <a:spcAft>
                <a:spcPts val="600"/>
              </a:spcAft>
            </a:pPr>
            <a:r>
              <a:rPr lang="ru-RU" sz="1000" dirty="0"/>
              <a:t>7. Инвестировать в кадры – мотивировать посредством участия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0045" y="3566654"/>
            <a:ext cx="6098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– это качественно </a:t>
            </a:r>
            <a:r>
              <a:rPr lang="ru-RU" sz="1000" dirty="0" smtClean="0"/>
              <a:t>новый</a:t>
            </a:r>
            <a:r>
              <a:rPr lang="en-US" sz="1000" dirty="0" smtClean="0"/>
              <a:t> </a:t>
            </a:r>
            <a:r>
              <a:rPr lang="ru-RU" sz="1000" dirty="0" smtClean="0"/>
              <a:t>подход </a:t>
            </a:r>
            <a:r>
              <a:rPr lang="ru-RU" sz="1000" dirty="0"/>
              <a:t>к организации профилактики, объединяющий три направления –</a:t>
            </a:r>
          </a:p>
          <a:p>
            <a:r>
              <a:rPr lang="ru-RU" sz="1000" dirty="0"/>
              <a:t>безопасность, гигиену труда и благополучие работников на </a:t>
            </a:r>
            <a:r>
              <a:rPr lang="ru-RU" sz="1000" dirty="0" smtClean="0"/>
              <a:t>всех</a:t>
            </a:r>
            <a:r>
              <a:rPr lang="en-US" sz="1000" dirty="0" smtClean="0"/>
              <a:t> </a:t>
            </a:r>
            <a:r>
              <a:rPr lang="ru-RU" sz="1000" dirty="0" smtClean="0"/>
              <a:t>уровнях </a:t>
            </a:r>
            <a:r>
              <a:rPr lang="ru-RU" sz="1000" dirty="0"/>
              <a:t>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3971920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3" name="Рисунок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4" r="9904"/>
          <a:stretch>
            <a:fillRect/>
          </a:stretch>
        </p:blipFill>
        <p:spPr/>
      </p:pic>
      <p:sp>
        <p:nvSpPr>
          <p:cNvPr id="18" name="Заголовок 27"/>
          <p:cNvSpPr txBox="1">
            <a:spLocks/>
          </p:cNvSpPr>
          <p:nvPr/>
        </p:nvSpPr>
        <p:spPr>
          <a:xfrm>
            <a:off x="220305" y="846859"/>
            <a:ext cx="3364490" cy="782100"/>
          </a:xfrm>
          <a:prstGeom prst="rect">
            <a:avLst/>
          </a:prstGeom>
        </p:spPr>
        <p:txBody>
          <a:bodyPr lIns="75552" tIns="37776" rIns="75552" bIns="37776" anchor="ctr"/>
          <a:lstStyle/>
          <a:p>
            <a:pPr>
              <a:lnSpc>
                <a:spcPts val="2149"/>
              </a:lnSpc>
            </a:pPr>
            <a:r>
              <a:rPr lang="ru-RU" sz="1579" dirty="0">
                <a:solidFill>
                  <a:schemeClr val="bg1"/>
                </a:solidFill>
              </a:rPr>
              <a:t>ГОЛОСОВАНИЕ: </a:t>
            </a:r>
          </a:p>
          <a:p>
            <a:pPr>
              <a:lnSpc>
                <a:spcPts val="2149"/>
              </a:lnSpc>
            </a:pPr>
            <a:endParaRPr lang="ru-RU" sz="1579" dirty="0">
              <a:solidFill>
                <a:schemeClr val="bg1"/>
              </a:solidFill>
            </a:endParaRPr>
          </a:p>
          <a:p>
            <a:pPr>
              <a:lnSpc>
                <a:spcPts val="2149"/>
              </a:lnSpc>
            </a:pPr>
            <a:r>
              <a:rPr lang="ru-RU" sz="1579" dirty="0">
                <a:solidFill>
                  <a:schemeClr val="bg1"/>
                </a:solidFill>
                <a:sym typeface="Helvetica Neue Medium"/>
              </a:rPr>
              <a:t>Слышали</a:t>
            </a:r>
            <a:r>
              <a:rPr lang="en-US" sz="1579" dirty="0">
                <a:solidFill>
                  <a:schemeClr val="bg1"/>
                </a:solidFill>
                <a:sym typeface="Helvetica Neue Medium"/>
              </a:rPr>
              <a:t> </a:t>
            </a:r>
            <a:r>
              <a:rPr lang="ru-RU" sz="1579" dirty="0">
                <a:solidFill>
                  <a:schemeClr val="bg1"/>
                </a:solidFill>
                <a:sym typeface="Helvetica Neue Medium"/>
              </a:rPr>
              <a:t>ли Вы ранее что-нибудь о концепции «Безопасность</a:t>
            </a:r>
            <a:r>
              <a:rPr lang="en-US" sz="1579" dirty="0">
                <a:solidFill>
                  <a:schemeClr val="bg1"/>
                </a:solidFill>
                <a:sym typeface="Helvetica Neue Medium"/>
              </a:rPr>
              <a:t>-II</a:t>
            </a:r>
            <a:r>
              <a:rPr lang="ru-RU" sz="1579" dirty="0">
                <a:solidFill>
                  <a:schemeClr val="bg1"/>
                </a:solidFill>
                <a:sym typeface="Helvetica Neue Medium"/>
              </a:rPr>
              <a:t>»</a:t>
            </a:r>
            <a:r>
              <a:rPr lang="en-US" sz="1579" dirty="0">
                <a:solidFill>
                  <a:schemeClr val="bg1"/>
                </a:solidFill>
                <a:sym typeface="Helvetica Neue Medium"/>
              </a:rPr>
              <a:t> </a:t>
            </a:r>
          </a:p>
          <a:p>
            <a:pPr>
              <a:lnSpc>
                <a:spcPts val="2149"/>
              </a:lnSpc>
            </a:pPr>
            <a:r>
              <a:rPr lang="en-US" sz="1579" dirty="0">
                <a:solidFill>
                  <a:schemeClr val="bg1"/>
                </a:solidFill>
                <a:sym typeface="Helvetica Neue Medium"/>
              </a:rPr>
              <a:t>(Safety II, Safety Differently)</a:t>
            </a:r>
            <a:r>
              <a:rPr lang="ru-RU" sz="1579" dirty="0">
                <a:solidFill>
                  <a:schemeClr val="bg1"/>
                </a:solidFill>
                <a:sym typeface="Helvetica Neue Medium"/>
              </a:rPr>
              <a:t>?</a:t>
            </a:r>
            <a:r>
              <a:rPr lang="ru-RU" sz="1480" b="1" kern="0" dirty="0">
                <a:solidFill>
                  <a:schemeClr val="bg1"/>
                </a:solidFill>
                <a:latin typeface="Roboto" panose="02000000000000000000" pitchFamily="2" charset="0"/>
                <a:cs typeface="Roboto" panose="02000000000000000000" pitchFamily="2" charset="0"/>
                <a:sym typeface="Helvetica Neue Medium"/>
              </a:rPr>
              <a:t> </a:t>
            </a:r>
            <a:endParaRPr lang="ru-RU" sz="1579" dirty="0">
              <a:solidFill>
                <a:schemeClr val="bg1"/>
              </a:solidFill>
              <a:sym typeface="Helvetica Neue Medium"/>
            </a:endParaRPr>
          </a:p>
        </p:txBody>
      </p:sp>
      <p:grpSp>
        <p:nvGrpSpPr>
          <p:cNvPr id="25" name="Group 432"/>
          <p:cNvGrpSpPr/>
          <p:nvPr/>
        </p:nvGrpSpPr>
        <p:grpSpPr>
          <a:xfrm>
            <a:off x="4862750" y="1358599"/>
            <a:ext cx="1174000" cy="1169132"/>
            <a:chOff x="1319213" y="2024063"/>
            <a:chExt cx="382587" cy="381000"/>
          </a:xfrm>
          <a:solidFill>
            <a:schemeClr val="bg1">
              <a:alpha val="9000"/>
            </a:schemeClr>
          </a:solidFill>
        </p:grpSpPr>
        <p:sp>
          <p:nvSpPr>
            <p:cNvPr id="26" name="Freeform 261"/>
            <p:cNvSpPr>
              <a:spLocks/>
            </p:cNvSpPr>
            <p:nvPr/>
          </p:nvSpPr>
          <p:spPr bwMode="auto">
            <a:xfrm>
              <a:off x="1423988" y="2024063"/>
              <a:ext cx="171450" cy="176212"/>
            </a:xfrm>
            <a:custGeom>
              <a:avLst/>
              <a:gdLst>
                <a:gd name="T0" fmla="*/ 755 w 1510"/>
                <a:gd name="T1" fmla="*/ 0 h 1548"/>
                <a:gd name="T2" fmla="*/ 988 w 1510"/>
                <a:gd name="T3" fmla="*/ 509 h 1548"/>
                <a:gd name="T4" fmla="*/ 1510 w 1510"/>
                <a:gd name="T5" fmla="*/ 590 h 1548"/>
                <a:gd name="T6" fmla="*/ 1133 w 1510"/>
                <a:gd name="T7" fmla="*/ 988 h 1548"/>
                <a:gd name="T8" fmla="*/ 1221 w 1510"/>
                <a:gd name="T9" fmla="*/ 1548 h 1548"/>
                <a:gd name="T10" fmla="*/ 755 w 1510"/>
                <a:gd name="T11" fmla="*/ 1283 h 1548"/>
                <a:gd name="T12" fmla="*/ 290 w 1510"/>
                <a:gd name="T13" fmla="*/ 1548 h 1548"/>
                <a:gd name="T14" fmla="*/ 378 w 1510"/>
                <a:gd name="T15" fmla="*/ 988 h 1548"/>
                <a:gd name="T16" fmla="*/ 0 w 1510"/>
                <a:gd name="T17" fmla="*/ 590 h 1548"/>
                <a:gd name="T18" fmla="*/ 523 w 1510"/>
                <a:gd name="T19" fmla="*/ 509 h 1548"/>
                <a:gd name="T20" fmla="*/ 755 w 1510"/>
                <a:gd name="T21" fmla="*/ 0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0" h="1548">
                  <a:moveTo>
                    <a:pt x="755" y="0"/>
                  </a:moveTo>
                  <a:lnTo>
                    <a:pt x="988" y="509"/>
                  </a:lnTo>
                  <a:lnTo>
                    <a:pt x="1510" y="590"/>
                  </a:lnTo>
                  <a:lnTo>
                    <a:pt x="1133" y="988"/>
                  </a:lnTo>
                  <a:lnTo>
                    <a:pt x="1221" y="1548"/>
                  </a:lnTo>
                  <a:lnTo>
                    <a:pt x="755" y="1283"/>
                  </a:lnTo>
                  <a:lnTo>
                    <a:pt x="290" y="1548"/>
                  </a:lnTo>
                  <a:lnTo>
                    <a:pt x="378" y="988"/>
                  </a:lnTo>
                  <a:lnTo>
                    <a:pt x="0" y="590"/>
                  </a:lnTo>
                  <a:lnTo>
                    <a:pt x="523" y="509"/>
                  </a:lnTo>
                  <a:lnTo>
                    <a:pt x="7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5122" tIns="22561" rIns="45122" bIns="22561" numCol="1" anchor="t" anchorCtr="0" compatLnSpc="1">
              <a:prstTxWarp prst="textNoShape">
                <a:avLst/>
              </a:prstTxWarp>
            </a:bodyPr>
            <a:lstStyle/>
            <a:p>
              <a:endParaRPr lang="en-US" sz="584"/>
            </a:p>
          </p:txBody>
        </p:sp>
        <p:sp>
          <p:nvSpPr>
            <p:cNvPr id="27" name="Freeform 262"/>
            <p:cNvSpPr>
              <a:spLocks/>
            </p:cNvSpPr>
            <p:nvPr/>
          </p:nvSpPr>
          <p:spPr bwMode="auto">
            <a:xfrm>
              <a:off x="1530350" y="2230438"/>
              <a:ext cx="171450" cy="174625"/>
            </a:xfrm>
            <a:custGeom>
              <a:avLst/>
              <a:gdLst>
                <a:gd name="T0" fmla="*/ 754 w 1509"/>
                <a:gd name="T1" fmla="*/ 0 h 1549"/>
                <a:gd name="T2" fmla="*/ 987 w 1509"/>
                <a:gd name="T3" fmla="*/ 510 h 1549"/>
                <a:gd name="T4" fmla="*/ 1509 w 1509"/>
                <a:gd name="T5" fmla="*/ 593 h 1549"/>
                <a:gd name="T6" fmla="*/ 1132 w 1509"/>
                <a:gd name="T7" fmla="*/ 988 h 1549"/>
                <a:gd name="T8" fmla="*/ 1220 w 1509"/>
                <a:gd name="T9" fmla="*/ 1549 h 1549"/>
                <a:gd name="T10" fmla="*/ 754 w 1509"/>
                <a:gd name="T11" fmla="*/ 1284 h 1549"/>
                <a:gd name="T12" fmla="*/ 289 w 1509"/>
                <a:gd name="T13" fmla="*/ 1549 h 1549"/>
                <a:gd name="T14" fmla="*/ 377 w 1509"/>
                <a:gd name="T15" fmla="*/ 988 h 1549"/>
                <a:gd name="T16" fmla="*/ 0 w 1509"/>
                <a:gd name="T17" fmla="*/ 593 h 1549"/>
                <a:gd name="T18" fmla="*/ 522 w 1509"/>
                <a:gd name="T19" fmla="*/ 510 h 1549"/>
                <a:gd name="T20" fmla="*/ 754 w 1509"/>
                <a:gd name="T21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9" h="1549">
                  <a:moveTo>
                    <a:pt x="754" y="0"/>
                  </a:moveTo>
                  <a:lnTo>
                    <a:pt x="987" y="510"/>
                  </a:lnTo>
                  <a:lnTo>
                    <a:pt x="1509" y="593"/>
                  </a:lnTo>
                  <a:lnTo>
                    <a:pt x="1132" y="988"/>
                  </a:lnTo>
                  <a:lnTo>
                    <a:pt x="1220" y="1549"/>
                  </a:lnTo>
                  <a:lnTo>
                    <a:pt x="754" y="1284"/>
                  </a:lnTo>
                  <a:lnTo>
                    <a:pt x="289" y="1549"/>
                  </a:lnTo>
                  <a:lnTo>
                    <a:pt x="377" y="988"/>
                  </a:lnTo>
                  <a:lnTo>
                    <a:pt x="0" y="593"/>
                  </a:lnTo>
                  <a:lnTo>
                    <a:pt x="522" y="510"/>
                  </a:lnTo>
                  <a:lnTo>
                    <a:pt x="7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5122" tIns="22561" rIns="45122" bIns="22561" numCol="1" anchor="t" anchorCtr="0" compatLnSpc="1">
              <a:prstTxWarp prst="textNoShape">
                <a:avLst/>
              </a:prstTxWarp>
            </a:bodyPr>
            <a:lstStyle/>
            <a:p>
              <a:endParaRPr lang="en-US" sz="584"/>
            </a:p>
          </p:txBody>
        </p:sp>
        <p:sp>
          <p:nvSpPr>
            <p:cNvPr id="28" name="Freeform 263"/>
            <p:cNvSpPr>
              <a:spLocks/>
            </p:cNvSpPr>
            <p:nvPr/>
          </p:nvSpPr>
          <p:spPr bwMode="auto">
            <a:xfrm>
              <a:off x="1319213" y="2230438"/>
              <a:ext cx="171450" cy="174625"/>
            </a:xfrm>
            <a:custGeom>
              <a:avLst/>
              <a:gdLst>
                <a:gd name="T0" fmla="*/ 755 w 1510"/>
                <a:gd name="T1" fmla="*/ 0 h 1549"/>
                <a:gd name="T2" fmla="*/ 987 w 1510"/>
                <a:gd name="T3" fmla="*/ 510 h 1549"/>
                <a:gd name="T4" fmla="*/ 1510 w 1510"/>
                <a:gd name="T5" fmla="*/ 593 h 1549"/>
                <a:gd name="T6" fmla="*/ 1133 w 1510"/>
                <a:gd name="T7" fmla="*/ 988 h 1549"/>
                <a:gd name="T8" fmla="*/ 1221 w 1510"/>
                <a:gd name="T9" fmla="*/ 1549 h 1549"/>
                <a:gd name="T10" fmla="*/ 755 w 1510"/>
                <a:gd name="T11" fmla="*/ 1284 h 1549"/>
                <a:gd name="T12" fmla="*/ 289 w 1510"/>
                <a:gd name="T13" fmla="*/ 1549 h 1549"/>
                <a:gd name="T14" fmla="*/ 377 w 1510"/>
                <a:gd name="T15" fmla="*/ 988 h 1549"/>
                <a:gd name="T16" fmla="*/ 0 w 1510"/>
                <a:gd name="T17" fmla="*/ 593 h 1549"/>
                <a:gd name="T18" fmla="*/ 522 w 1510"/>
                <a:gd name="T19" fmla="*/ 510 h 1549"/>
                <a:gd name="T20" fmla="*/ 755 w 1510"/>
                <a:gd name="T21" fmla="*/ 0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0" h="1549">
                  <a:moveTo>
                    <a:pt x="755" y="0"/>
                  </a:moveTo>
                  <a:lnTo>
                    <a:pt x="987" y="510"/>
                  </a:lnTo>
                  <a:lnTo>
                    <a:pt x="1510" y="593"/>
                  </a:lnTo>
                  <a:lnTo>
                    <a:pt x="1133" y="988"/>
                  </a:lnTo>
                  <a:lnTo>
                    <a:pt x="1221" y="1549"/>
                  </a:lnTo>
                  <a:lnTo>
                    <a:pt x="755" y="1284"/>
                  </a:lnTo>
                  <a:lnTo>
                    <a:pt x="289" y="1549"/>
                  </a:lnTo>
                  <a:lnTo>
                    <a:pt x="377" y="988"/>
                  </a:lnTo>
                  <a:lnTo>
                    <a:pt x="0" y="593"/>
                  </a:lnTo>
                  <a:lnTo>
                    <a:pt x="522" y="510"/>
                  </a:lnTo>
                  <a:lnTo>
                    <a:pt x="7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45122" tIns="22561" rIns="45122" bIns="22561" numCol="1" anchor="t" anchorCtr="0" compatLnSpc="1">
              <a:prstTxWarp prst="textNoShape">
                <a:avLst/>
              </a:prstTxWarp>
            </a:bodyPr>
            <a:lstStyle/>
            <a:p>
              <a:endParaRPr lang="en-US" sz="584"/>
            </a:p>
          </p:txBody>
        </p:sp>
      </p:grpSp>
    </p:spTree>
    <p:extLst>
      <p:ext uri="{BB962C8B-B14F-4D97-AF65-F5344CB8AC3E}">
        <p14:creationId xmlns:p14="http://schemas.microsoft.com/office/powerpoint/2010/main" val="94717321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7" t="1879" r="-39852" b="1879"/>
          <a:stretch/>
        </p:blipFill>
        <p:spPr/>
      </p:pic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solidFill>
            <a:srgbClr val="15416F">
              <a:alpha val="83922"/>
            </a:srgbClr>
          </a:solidFill>
        </p:spPr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89142" y="1128018"/>
            <a:ext cx="3355713" cy="782244"/>
          </a:xfrm>
        </p:spPr>
        <p:txBody>
          <a:bodyPr/>
          <a:lstStyle/>
          <a:p>
            <a:r>
              <a:rPr lang="ru-RU" dirty="0"/>
              <a:t>БЕЗОПАСНОСТЬ </a:t>
            </a:r>
            <a:r>
              <a:rPr lang="en-US" dirty="0"/>
              <a:t>I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779837" y="2488442"/>
            <a:ext cx="3265018" cy="328954"/>
          </a:xfrm>
        </p:spPr>
        <p:txBody>
          <a:bodyPr/>
          <a:lstStyle/>
          <a:p>
            <a:r>
              <a:rPr lang="ru-RU" dirty="0"/>
              <a:t>Основана на видении, сформировавшемся между 1965 и 1985 гг. </a:t>
            </a:r>
          </a:p>
        </p:txBody>
      </p:sp>
    </p:spTree>
    <p:extLst>
      <p:ext uri="{BB962C8B-B14F-4D97-AF65-F5344CB8AC3E}">
        <p14:creationId xmlns:p14="http://schemas.microsoft.com/office/powerpoint/2010/main" val="28803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r="10608"/>
          <a:stretch>
            <a:fillRect/>
          </a:stretch>
        </p:blipFill>
        <p:spPr/>
      </p:pic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361092" y="241368"/>
            <a:ext cx="3474520" cy="805296"/>
          </a:xfrm>
        </p:spPr>
        <p:txBody>
          <a:bodyPr/>
          <a:lstStyle/>
          <a:p>
            <a:r>
              <a:rPr lang="ru-RU" dirty="0">
                <a:sym typeface="Helvetica Neue"/>
              </a:rPr>
              <a:t>Безопасность-I</a:t>
            </a:r>
            <a:r>
              <a:rPr lang="ru-RU" dirty="0" smtClean="0">
                <a:sym typeface="Helvetica Neue"/>
              </a:rPr>
              <a:t>: Избежать </a:t>
            </a:r>
            <a:r>
              <a:rPr lang="ru-RU" dirty="0">
                <a:sym typeface="Helvetica Neue"/>
              </a:rPr>
              <a:t>ситуации, при которой что-то пошло не так</a:t>
            </a:r>
          </a:p>
        </p:txBody>
      </p:sp>
      <p:sp>
        <p:nvSpPr>
          <p:cNvPr id="6" name="Объект 5"/>
          <p:cNvSpPr>
            <a:spLocks noGrp="1"/>
          </p:cNvSpPr>
          <p:nvPr>
            <p:ph type="body" sz="quarter" idx="17"/>
          </p:nvPr>
        </p:nvSpPr>
        <p:spPr>
          <a:xfrm>
            <a:off x="361092" y="1399005"/>
            <a:ext cx="3220881" cy="2617787"/>
          </a:xfrm>
        </p:spPr>
        <p:txBody>
          <a:bodyPr/>
          <a:lstStyle/>
          <a:p>
            <a:pPr marL="196738" indent="-196738" defTabSz="255760">
              <a:lnSpc>
                <a:spcPct val="100000"/>
              </a:lnSpc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909" dirty="0">
                <a:solidFill>
                  <a:srgbClr val="000000"/>
                </a:solidFill>
              </a:rPr>
              <a:t>Для большинства людей безопасность означает отсутствие нежелательных последствий, таких как </a:t>
            </a:r>
            <a:r>
              <a:rPr lang="ru-RU" sz="909" dirty="0" smtClean="0">
                <a:solidFill>
                  <a:srgbClr val="000000"/>
                </a:solidFill>
              </a:rPr>
              <a:t>аварии, инциденты, проф. заболевания. </a:t>
            </a:r>
            <a:endParaRPr lang="ru-RU" sz="909" dirty="0">
              <a:solidFill>
                <a:srgbClr val="000000"/>
              </a:solidFill>
            </a:endParaRPr>
          </a:p>
          <a:p>
            <a:pPr marL="196738" indent="-196738" defTabSz="255760">
              <a:lnSpc>
                <a:spcPct val="100000"/>
              </a:lnSpc>
              <a:spcBef>
                <a:spcPts val="0"/>
              </a:spcBef>
              <a:spcAft>
                <a:spcPts val="496"/>
              </a:spcAft>
              <a:buClr>
                <a:schemeClr val="accent2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ru-RU" sz="909" dirty="0">
                <a:solidFill>
                  <a:srgbClr val="000000"/>
                </a:solidFill>
              </a:rPr>
              <a:t>Безопасность в общем случае определяется как свойство системы, необходимое и достаточное для обеспечения того, чтобы количество событий, которые могут нанести ущерб работникам, общественности или окружающей среде, находилось на приемлемо низком уровне.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361092" y="973901"/>
            <a:ext cx="2214563" cy="1762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Определение</a:t>
            </a:r>
          </a:p>
        </p:txBody>
      </p:sp>
    </p:spTree>
    <p:extLst>
      <p:ext uri="{BB962C8B-B14F-4D97-AF65-F5344CB8AC3E}">
        <p14:creationId xmlns:p14="http://schemas.microsoft.com/office/powerpoint/2010/main" val="830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9"/>
  <p:tag name="ARTICULATE_AUDIO_RECORDED" val="1"/>
  <p:tag name="ARTICULATE_TITLE_TAG" val="Влияние организации"/>
  <p:tag name="ORIGINAL_AUDIO_FILEPATH" val="E:\Engineer Projects\welocalize\20150826 Cargill_1507_294\Audio\ru_RU\Cargill RU\Cargill_1507_294_Narration_Script_Module1\Slide 17.mp3"/>
  <p:tag name="ELAPSEDTIME" val="46.392"/>
  <p:tag name="ANNOTATION_COUNT" val="0"/>
  <p:tag name="ARTICULATE_NAV_LEVEL" val="1"/>
  <p:tag name="ARTICULATE_SLIDE_PRESENTER_GUID" val="3ac92feb-339b-4259-95f6-c5c734ea8f77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TIMELINE" val="11.20/15.90/17.60/19.10"/>
  <p:tag name="ARTICULATE_USED_LAYOU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MARGIN_1" val="0"/>
  <p:tag name="MARGIN_2" val="36"/>
  <p:tag name="MARGIN_3" val="72"/>
  <p:tag name="MARGIN_4" val="108"/>
  <p:tag name="MARGIN_5" val="144"/>
  <p:tag name="FONT_SIZE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1"/>
  <p:tag name="ARTICULATE_AUDIO_RECORDED" val="1"/>
  <p:tag name="ORIGINAL_AUDIO_FILEPATH" val="E:\Engineer Projects\welocalize\20150826 Cargill_1507_294\Audio\ru_RU\Cargill RU\Cargill_1507_294_Narration_Script_Module1\Slide 19.mp3"/>
  <p:tag name="ELAPSEDTIME" val="65.282"/>
  <p:tag name="ANNOTATION_COUNT" val="0"/>
  <p:tag name="ARTICULATE_TITLE_TAG" val="Ценности организации"/>
  <p:tag name="ARTICULATE_NAV_LEVEL" val="2"/>
  <p:tag name="ARTICULATE_SLIDE_PRESENTER_GUID" val="3ac92feb-339b-4259-95f6-c5c734ea8f77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TIMELINE" val="4.50/11.20"/>
  <p:tag name="ARTICULATE_USED_LAYOU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  <p:tag name="BULLET_9" val="8226"/>
  <p:tag name="BULLET_10" val="8226"/>
  <p:tag name="BULLET_11" val="8226"/>
  <p:tag name="MARGIN_1" val="0"/>
  <p:tag name="MARGIN_2" val="36"/>
  <p:tag name="MARGIN_3" val="72"/>
  <p:tag name="MARGIN_4" val="108"/>
  <p:tag name="MARGIN_5" val="144"/>
  <p:tag name="FONT_SIZE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4"/>
  <p:tag name="ARTICULATE_AUDIO_RECORDED" val="1"/>
  <p:tag name="ARTICULATE_TITLE_TAG" val="Что влияет сильнее: процесс или ценности?"/>
  <p:tag name="ORIGINAL_AUDIO_FILEPATH" val="E:\Engineer Projects\welocalize\20150826 Cargill_1507_294\Audio\ru_RU\Cargill RU\Cargill_1507_294_Narration_Script_Module1\Slide 20.mp3"/>
  <p:tag name="ELAPSEDTIME" val="46.182"/>
  <p:tag name="ANNOTATION_COUNT" val="0"/>
  <p:tag name="ARTICULATE_NAV_LEVEL" val="2"/>
  <p:tag name="ARTICULATE_SLIDE_PRESENTER_GUID" val="3ac92feb-339b-4259-95f6-c5c734ea8f77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TIMELINE" val="6.20/7.60/21.90"/>
  <p:tag name="ARTICULATE_USED_LAYOUT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  <p:tag name="MARGIN_1" val="0"/>
  <p:tag name="MARGIN_2" val="36"/>
  <p:tag name="MARGIN_3" val="72"/>
  <p:tag name="MARGIN_4" val="108"/>
  <p:tag name="MARGIN_5" val="144"/>
  <p:tag name="FONT_SIZE" val="12"/>
</p:tagLst>
</file>

<file path=ppt/theme/theme1.xml><?xml version="1.0" encoding="utf-8"?>
<a:theme xmlns:a="http://schemas.openxmlformats.org/drawingml/2006/main" name="Тема Office">
  <a:themeElements>
    <a:clrScheme name="Industry Consulting 2020">
      <a:dk1>
        <a:srgbClr val="2F343C"/>
      </a:dk1>
      <a:lt1>
        <a:srgbClr val="FFFFFF"/>
      </a:lt1>
      <a:dk2>
        <a:srgbClr val="3A6E8E"/>
      </a:dk2>
      <a:lt2>
        <a:srgbClr val="D5D5D5"/>
      </a:lt2>
      <a:accent1>
        <a:srgbClr val="DF0D36"/>
      </a:accent1>
      <a:accent2>
        <a:srgbClr val="15416F"/>
      </a:accent2>
      <a:accent3>
        <a:srgbClr val="58A2D0"/>
      </a:accent3>
      <a:accent4>
        <a:srgbClr val="FFC107"/>
      </a:accent4>
      <a:accent5>
        <a:srgbClr val="FF9800"/>
      </a:accent5>
      <a:accent6>
        <a:srgbClr val="38936A"/>
      </a:accent6>
      <a:hlink>
        <a:srgbClr val="0070C0"/>
      </a:hlink>
      <a:folHlink>
        <a:srgbClr val="7FB2E6"/>
      </a:folHlink>
    </a:clrScheme>
    <a:fontScheme name="Industry Consulting">
      <a:majorFont>
        <a:latin typeface="Tahoma"/>
        <a:ea typeface="Helvetica Neue Medium"/>
        <a:cs typeface="Helvetica Neue Medium"/>
      </a:majorFont>
      <a:minorFont>
        <a:latin typeface="Tahoma"/>
        <a:ea typeface="Helvetica Neue Medium"/>
        <a:cs typeface="Helvetica Neue Medium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Industry Consulting 2020">
      <a:dk1>
        <a:srgbClr val="2F343C"/>
      </a:dk1>
      <a:lt1>
        <a:srgbClr val="FFFFFF"/>
      </a:lt1>
      <a:dk2>
        <a:srgbClr val="3A6E8E"/>
      </a:dk2>
      <a:lt2>
        <a:srgbClr val="D5D5D5"/>
      </a:lt2>
      <a:accent1>
        <a:srgbClr val="DF0D36"/>
      </a:accent1>
      <a:accent2>
        <a:srgbClr val="15416F"/>
      </a:accent2>
      <a:accent3>
        <a:srgbClr val="58A2D0"/>
      </a:accent3>
      <a:accent4>
        <a:srgbClr val="FFC107"/>
      </a:accent4>
      <a:accent5>
        <a:srgbClr val="FF9800"/>
      </a:accent5>
      <a:accent6>
        <a:srgbClr val="38936A"/>
      </a:accent6>
      <a:hlink>
        <a:srgbClr val="0070C0"/>
      </a:hlink>
      <a:folHlink>
        <a:srgbClr val="7FB2E6"/>
      </a:folHlink>
    </a:clrScheme>
    <a:fontScheme name="Industry Consulting">
      <a:majorFont>
        <a:latin typeface="Tahoma"/>
        <a:ea typeface="Helvetica Neue Medium"/>
        <a:cs typeface="Helvetica Neue Medium"/>
      </a:majorFont>
      <a:minorFont>
        <a:latin typeface="Tahoma"/>
        <a:ea typeface="Helvetica Neue Medium"/>
        <a:cs typeface="Helvetica Neue Medium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psy">
  <a:themeElements>
    <a:clrScheme name="Ecopsy">
      <a:dk1>
        <a:srgbClr val="2F343C"/>
      </a:dk1>
      <a:lt1>
        <a:srgbClr val="FFFFFF"/>
      </a:lt1>
      <a:dk2>
        <a:srgbClr val="3A5268"/>
      </a:dk2>
      <a:lt2>
        <a:srgbClr val="D5D5D5"/>
      </a:lt2>
      <a:accent1>
        <a:srgbClr val="C80C47"/>
      </a:accent1>
      <a:accent2>
        <a:srgbClr val="15416F"/>
      </a:accent2>
      <a:accent3>
        <a:srgbClr val="E0304D"/>
      </a:accent3>
      <a:accent4>
        <a:srgbClr val="FFC107"/>
      </a:accent4>
      <a:accent5>
        <a:srgbClr val="FF9800"/>
      </a:accent5>
      <a:accent6>
        <a:srgbClr val="38936A"/>
      </a:accent6>
      <a:hlink>
        <a:srgbClr val="0070C0"/>
      </a:hlink>
      <a:folHlink>
        <a:srgbClr val="7FB2E6"/>
      </a:folHlink>
    </a:clrScheme>
    <a:fontScheme name="Ecopsy_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ts val="1300"/>
          </a:lnSpc>
          <a:spcAft>
            <a:spcPts val="600"/>
          </a:spcAft>
          <a:defRPr sz="1100" spc="30" baseline="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copsy_template">
  <a:themeElements>
    <a:clrScheme name="Industry 3">
      <a:dk1>
        <a:sysClr val="windowText" lastClr="000000"/>
      </a:dk1>
      <a:lt1>
        <a:sysClr val="window" lastClr="FFFFFF"/>
      </a:lt1>
      <a:dk2>
        <a:srgbClr val="002E3F"/>
      </a:dk2>
      <a:lt2>
        <a:srgbClr val="EEECE1"/>
      </a:lt2>
      <a:accent1>
        <a:srgbClr val="D8294F"/>
      </a:accent1>
      <a:accent2>
        <a:srgbClr val="3EA3CB"/>
      </a:accent2>
      <a:accent3>
        <a:srgbClr val="F4B223"/>
      </a:accent3>
      <a:accent4>
        <a:srgbClr val="4CB179"/>
      </a:accent4>
      <a:accent5>
        <a:srgbClr val="6F68A2"/>
      </a:accent5>
      <a:accent6>
        <a:srgbClr val="F79646"/>
      </a:accent6>
      <a:hlink>
        <a:srgbClr val="3EA3CB"/>
      </a:hlink>
      <a:folHlink>
        <a:srgbClr val="E77E95"/>
      </a:folHlink>
    </a:clrScheme>
    <a:fontScheme name="Industry">
      <a:majorFont>
        <a:latin typeface="Roboto"/>
        <a:ea typeface="Helvetica Neue Medium"/>
        <a:cs typeface="Helvetica Neue Medium"/>
      </a:majorFont>
      <a:minorFont>
        <a:latin typeface="Roboto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9525" cap="flat">
          <a:solidFill>
            <a:srgbClr val="000000"/>
          </a:solidFill>
          <a:prstDash val="solid"/>
          <a:miter lim="4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dustry 3">
    <a:dk1>
      <a:sysClr val="windowText" lastClr="000000"/>
    </a:dk1>
    <a:lt1>
      <a:sysClr val="window" lastClr="FFFFFF"/>
    </a:lt1>
    <a:dk2>
      <a:srgbClr val="002E3F"/>
    </a:dk2>
    <a:lt2>
      <a:srgbClr val="EEECE1"/>
    </a:lt2>
    <a:accent1>
      <a:srgbClr val="D8294F"/>
    </a:accent1>
    <a:accent2>
      <a:srgbClr val="3EA3CB"/>
    </a:accent2>
    <a:accent3>
      <a:srgbClr val="F4B223"/>
    </a:accent3>
    <a:accent4>
      <a:srgbClr val="4CB179"/>
    </a:accent4>
    <a:accent5>
      <a:srgbClr val="6F68A2"/>
    </a:accent5>
    <a:accent6>
      <a:srgbClr val="F79646"/>
    </a:accent6>
    <a:hlink>
      <a:srgbClr val="3EA3CB"/>
    </a:hlink>
    <a:folHlink>
      <a:srgbClr val="E77E95"/>
    </a:folHlink>
  </a:clrScheme>
  <a:fontScheme name="Industry">
    <a:majorFont>
      <a:latin typeface="Roboto"/>
      <a:ea typeface="Helvetica Neue Medium"/>
      <a:cs typeface="Helvetica Neue Medium"/>
    </a:majorFont>
    <a:minorFont>
      <a:latin typeface="Roboto"/>
      <a:ea typeface="Helvetica Neue Medium"/>
      <a:cs typeface="Helvetica Neue Medium"/>
    </a:minorFont>
  </a:fontScheme>
  <a:fmtScheme name="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41105</TotalTime>
  <Words>3747</Words>
  <Application>Microsoft Office PowerPoint</Application>
  <PresentationFormat>Произвольный</PresentationFormat>
  <Paragraphs>525</Paragraphs>
  <Slides>40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40</vt:i4>
      </vt:variant>
    </vt:vector>
  </HeadingPairs>
  <TitlesOfParts>
    <vt:vector size="65" baseType="lpstr">
      <vt:lpstr>Arial</vt:lpstr>
      <vt:lpstr>Arial Black</vt:lpstr>
      <vt:lpstr>Calibri</vt:lpstr>
      <vt:lpstr>Georgia</vt:lpstr>
      <vt:lpstr>Helvetica Neue</vt:lpstr>
      <vt:lpstr>Helvetica Neue Light</vt:lpstr>
      <vt:lpstr>Helvetica Neue Medium</vt:lpstr>
      <vt:lpstr>Microsoft Sans Serif</vt:lpstr>
      <vt:lpstr>Open Sans</vt:lpstr>
      <vt:lpstr>Open Sans Semibold</vt:lpstr>
      <vt:lpstr>Roboto</vt:lpstr>
      <vt:lpstr>Roboto (Заголовки)</vt:lpstr>
      <vt:lpstr>Roboto (Основной текст)</vt:lpstr>
      <vt:lpstr>Roboto Black</vt:lpstr>
      <vt:lpstr>Roboto Bold</vt:lpstr>
      <vt:lpstr>Roboto Light</vt:lpstr>
      <vt:lpstr>Segoe UI</vt:lpstr>
      <vt:lpstr>Tahoma</vt:lpstr>
      <vt:lpstr>Times New Roman</vt:lpstr>
      <vt:lpstr>Verdana</vt:lpstr>
      <vt:lpstr>Wingdings</vt:lpstr>
      <vt:lpstr>Тема Office</vt:lpstr>
      <vt:lpstr>2_Тема Office</vt:lpstr>
      <vt:lpstr>Ecopsy</vt:lpstr>
      <vt:lpstr>1_Ecopsy_template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БЕЗОПАСНОСТЬ 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Natalie Kovalëva</dc:creator>
  <cp:lastModifiedBy>Zinovyeva Tatyana</cp:lastModifiedBy>
  <cp:revision>646</cp:revision>
  <dcterms:created xsi:type="dcterms:W3CDTF">2020-01-16T10:33:37Z</dcterms:created>
  <dcterms:modified xsi:type="dcterms:W3CDTF">2021-10-06T09:39:12Z</dcterms:modified>
</cp:coreProperties>
</file>