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7" r:id="rId1"/>
    <p:sldMasterId id="2147483687" r:id="rId2"/>
    <p:sldMasterId id="2147483648" r:id="rId3"/>
  </p:sldMasterIdLst>
  <p:notesMasterIdLst>
    <p:notesMasterId r:id="rId16"/>
  </p:notesMasterIdLst>
  <p:handoutMasterIdLst>
    <p:handoutMasterId r:id="rId17"/>
  </p:handoutMasterIdLst>
  <p:sldIdLst>
    <p:sldId id="4995" r:id="rId4"/>
    <p:sldId id="5002" r:id="rId5"/>
    <p:sldId id="4993" r:id="rId6"/>
    <p:sldId id="5001" r:id="rId7"/>
    <p:sldId id="5011" r:id="rId8"/>
    <p:sldId id="5010" r:id="rId9"/>
    <p:sldId id="5008" r:id="rId10"/>
    <p:sldId id="5009" r:id="rId11"/>
    <p:sldId id="5006" r:id="rId12"/>
    <p:sldId id="5012" r:id="rId13"/>
    <p:sldId id="5004" r:id="rId14"/>
    <p:sldId id="4991" r:id="rId15"/>
  </p:sldIdLst>
  <p:sldSz cx="24382413" cy="13716000"/>
  <p:notesSz cx="6858000" cy="9144000"/>
  <p:defaultTextStyle>
    <a:defPPr>
      <a:defRPr lang="ru-RU"/>
    </a:defPPr>
    <a:lvl1pPr marL="0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021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039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057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076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0097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4113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8134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2152" algn="l" defTabSz="1828039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Шаблон для конференций" id="{9D85DD7A-FD7E-C44D-8AF5-C81EFB82B656}">
          <p14:sldIdLst>
            <p14:sldId id="4995"/>
            <p14:sldId id="5002"/>
            <p14:sldId id="4993"/>
            <p14:sldId id="5001"/>
            <p14:sldId id="5011"/>
            <p14:sldId id="5010"/>
            <p14:sldId id="5008"/>
            <p14:sldId id="5009"/>
            <p14:sldId id="5006"/>
            <p14:sldId id="5012"/>
            <p14:sldId id="5004"/>
            <p14:sldId id="499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23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Putilina Angelina Yuryevna" initials="PAY" lastIdx="1" clrIdx="1">
    <p:extLst>
      <p:ext uri="{19B8F6BF-5375-455C-9EA6-DF929625EA0E}">
        <p15:presenceInfo xmlns:p15="http://schemas.microsoft.com/office/powerpoint/2012/main" userId="S::aputilina@ozon.ru::42d892b8-125d-4151-b72b-a06014b246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BFF"/>
    <a:srgbClr val="ECECEC"/>
    <a:srgbClr val="99DAFF"/>
    <a:srgbClr val="99BDFF"/>
    <a:srgbClr val="F91155"/>
    <a:srgbClr val="FADC00"/>
    <a:srgbClr val="A3BFFC"/>
    <a:srgbClr val="0038DE"/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78"/>
  </p:normalViewPr>
  <p:slideViewPr>
    <p:cSldViewPr snapToGrid="0">
      <p:cViewPr varScale="1">
        <p:scale>
          <a:sx n="52" d="100"/>
          <a:sy n="52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57C427B-F772-9345-95F8-7477B9E78B9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B2D207-607D-3F45-AE22-266B3FC26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7D8D60-6706-1142-803B-9DCFF825FB7D}" type="datetimeFigureOut">
              <a:rPr lang="ru-RU" smtClean="0"/>
              <a:t>08.10.2021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9185744-2A69-164E-943D-1EC1056011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CCD012-B1F6-114F-B3EF-B2437C0B0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9814E-01A1-604C-AF02-454C470B42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98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CD56FB6-65F2-3649-84D3-26727DF64DA2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C3E5D75E-72D6-CD44-994A-C15A26A8438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53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437" rtl="0" eaLnBrk="1" latinLnBrk="0" hangingPunct="1">
      <a:defRPr sz="2399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914219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2pPr>
    <a:lvl3pPr marL="1828437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3pPr>
    <a:lvl4pPr marL="2742656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4pPr>
    <a:lvl5pPr marL="3656875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5pPr>
    <a:lvl6pPr marL="4571094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6pPr>
    <a:lvl7pPr marL="5485312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7pPr>
    <a:lvl8pPr marL="6399531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8pPr>
    <a:lvl9pPr marL="7313750" algn="l" defTabSz="1828437" rtl="0" eaLnBrk="1" latinLnBrk="0" hangingPunct="1">
      <a:defRPr sz="239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e1f9cf9330_4_8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e1f9cf9330_4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Shape 2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7" name="Shape 2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defRPr sz="1100"/>
            </a:lvl1pPr>
          </a:lstStyle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 (бел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6400" y="3986214"/>
            <a:ext cx="19421378" cy="4420800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11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97162" y="8855076"/>
            <a:ext cx="19421375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/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/>
              <a:t>Имя и фамилия спикера</a:t>
            </a:r>
          </a:p>
          <a:p>
            <a:r>
              <a:rPr lang="ru-RU"/>
              <a:t>должность</a:t>
            </a:r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57309-993C-9C48-845A-4A7160452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0800" y="1748567"/>
            <a:ext cx="4241143" cy="9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23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3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273" y="3542400"/>
            <a:ext cx="6328679" cy="8856000"/>
          </a:xfrm>
          <a:noFill/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31138" y="3542400"/>
            <a:ext cx="6328679" cy="8856000"/>
          </a:xfrm>
          <a:noFill/>
        </p:spPr>
        <p:txBody>
          <a:bodyPr anchor="t"/>
          <a:lstStyle/>
          <a:p>
            <a:r>
              <a:rPr lang="ru-RU"/>
              <a:t>Образец текста
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12898" y="3542400"/>
            <a:ext cx="6328679" cy="8856000"/>
          </a:xfrm>
          <a:noFill/>
        </p:spPr>
        <p:txBody>
          <a:bodyPr anchor="t"/>
          <a:lstStyle/>
          <a:p>
            <a:r>
              <a:rPr lang="ru-RU"/>
              <a:t>Образец текста
</a:t>
            </a:r>
          </a:p>
        </p:txBody>
      </p:sp>
    </p:spTree>
    <p:extLst>
      <p:ext uri="{BB962C8B-B14F-4D97-AF65-F5344CB8AC3E}">
        <p14:creationId xmlns:p14="http://schemas.microsoft.com/office/powerpoint/2010/main" val="271306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фон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57234B99-BF2E-8E4D-838D-9846D6A0A8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2"/>
            <a:ext cx="8126727" cy="13716000"/>
          </a:xfrm>
          <a:solidFill>
            <a:schemeClr val="tx2"/>
          </a:solidFill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6725" cy="12193237"/>
          </a:xfrm>
          <a:prstGeom prst="rect">
            <a:avLst/>
          </a:prstGeom>
          <a:gradFill>
            <a:gsLst>
              <a:gs pos="0">
                <a:schemeClr val="tx2">
                  <a:alpha val="90000"/>
                </a:schemeClr>
              </a:gs>
              <a:gs pos="34000">
                <a:schemeClr val="tx2">
                  <a:alpha val="27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</p:spPr>
        <p:txBody>
          <a:bodyPr lIns="1350000" tIns="810000" rIns="28800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28706" y="12833592"/>
            <a:ext cx="10390600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28704" y="3542400"/>
            <a:ext cx="13987347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9318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фон и 2 разных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529951-B20F-924D-91A3-07BF37C91C23}"/>
              </a:ext>
            </a:extLst>
          </p:cNvPr>
          <p:cNvSpPr/>
          <p:nvPr userDrawn="1"/>
        </p:nvSpPr>
        <p:spPr>
          <a:xfrm>
            <a:off x="2" y="0"/>
            <a:ext cx="8126725" cy="13716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6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5"/>
            <a:ext cx="8126725" cy="4425946"/>
          </a:xfrm>
          <a:prstGeom prst="rect">
            <a:avLst/>
          </a:prstGeom>
          <a:noFill/>
        </p:spPr>
        <p:txBody>
          <a:bodyPr lIns="1350000" tIns="810000" rIns="28800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1EC56E-9E15-F547-A8E0-5A0BA967F2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50963" y="7091363"/>
            <a:ext cx="6351587" cy="4414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28706" y="12834000"/>
            <a:ext cx="10390600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28704" y="3542400"/>
            <a:ext cx="13987347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id="{5E60632A-722D-F140-97D5-525ECD2ED43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66030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42558265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2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400" y="3542399"/>
            <a:ext cx="10379034" cy="8856000"/>
          </a:xfrm>
        </p:spPr>
        <p:txBody>
          <a:bodyPr tIns="162000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192323" y="3542400"/>
            <a:ext cx="10823728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82186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2 разных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400"/>
            <a:ext cx="6780446" cy="8856000"/>
          </a:xfrm>
        </p:spPr>
        <p:txBody>
          <a:bodyPr tIns="162000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28704" y="3542400"/>
            <a:ext cx="13987347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5891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3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273" y="3542400"/>
            <a:ext cx="6328679" cy="8856000"/>
          </a:xfrm>
          <a:noFill/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31138" y="3542400"/>
            <a:ext cx="6328679" cy="8856000"/>
          </a:xfrm>
          <a:noFill/>
        </p:spPr>
        <p:txBody>
          <a:bodyPr anchor="t"/>
          <a:lstStyle/>
          <a:p>
            <a:r>
              <a:rPr lang="ru-RU"/>
              <a:t>Образец текста
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712898" y="3542400"/>
            <a:ext cx="6328679" cy="8856000"/>
          </a:xfrm>
          <a:noFill/>
        </p:spPr>
        <p:txBody>
          <a:bodyPr anchor="t"/>
          <a:lstStyle/>
          <a:p>
            <a:r>
              <a:rPr lang="ru-RU"/>
              <a:t>Образец текста
</a:t>
            </a:r>
          </a:p>
        </p:txBody>
      </p:sp>
    </p:spTree>
    <p:extLst>
      <p:ext uri="{BB962C8B-B14F-4D97-AF65-F5344CB8AC3E}">
        <p14:creationId xmlns:p14="http://schemas.microsoft.com/office/powerpoint/2010/main" val="2713069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фотофон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57234B99-BF2E-8E4D-838D-9846D6A0A88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2"/>
            <a:ext cx="8126727" cy="13716000"/>
          </a:xfrm>
          <a:solidFill>
            <a:schemeClr val="tx2"/>
          </a:solidFill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126725" cy="6200775"/>
          </a:xfrm>
          <a:prstGeom prst="rect">
            <a:avLst/>
          </a:prstGeom>
          <a:gradFill>
            <a:gsLst>
              <a:gs pos="0">
                <a:schemeClr val="tx2">
                  <a:alpha val="90000"/>
                </a:schemeClr>
              </a:gs>
              <a:gs pos="34000">
                <a:schemeClr val="tx2">
                  <a:alpha val="27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</p:spPr>
        <p:txBody>
          <a:bodyPr lIns="1350000" tIns="810000" rIns="28800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28706" y="12833592"/>
            <a:ext cx="10390600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28704" y="3542400"/>
            <a:ext cx="13987347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09318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, фон и 2 разных колонки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529951-B20F-924D-91A3-07BF37C91C23}"/>
              </a:ext>
            </a:extLst>
          </p:cNvPr>
          <p:cNvSpPr/>
          <p:nvPr userDrawn="1"/>
        </p:nvSpPr>
        <p:spPr>
          <a:xfrm>
            <a:off x="2" y="0"/>
            <a:ext cx="8126725" cy="13716000"/>
          </a:xfrm>
          <a:prstGeom prst="rect">
            <a:avLst/>
          </a:prstGeom>
          <a:solidFill>
            <a:schemeClr val="tx2"/>
          </a:solidFill>
          <a:ln w="25400" cap="rnd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6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" y="5"/>
            <a:ext cx="8126725" cy="4425946"/>
          </a:xfrm>
          <a:prstGeom prst="rect">
            <a:avLst/>
          </a:prstGeom>
          <a:noFill/>
        </p:spPr>
        <p:txBody>
          <a:bodyPr lIns="1350000" tIns="810000" rIns="288000" bIns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091EC56E-9E15-F547-A8E0-5A0BA967F2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350963" y="7091363"/>
            <a:ext cx="6351587" cy="44148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28706" y="12834000"/>
            <a:ext cx="10390600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28704" y="3542400"/>
            <a:ext cx="13987347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id="{5E60632A-722D-F140-97D5-525ECD2ED43F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66030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4255826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3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46361" y="7092000"/>
            <a:ext cx="6326233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69682" y="7092000"/>
            <a:ext cx="632603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97683" y="7092000"/>
            <a:ext cx="6317986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2246839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9469681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6697684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3508004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4 ик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58673A-ADDA-E243-A15F-B00249F417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46277" y="7092000"/>
            <a:ext cx="452056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703158F-A5BF-504A-AF00-6BDDB828D4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86614" y="7092000"/>
            <a:ext cx="4552950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FA6F0FBE-32CA-684C-8B74-952DE24888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972789" y="7092000"/>
            <a:ext cx="4063347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46272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242525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18972786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id="{E4B3EA87-6CD3-3D43-B688-58E3609A9132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3105733" y="4874400"/>
            <a:ext cx="2317143" cy="1771200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2" name="Текст 7">
            <a:extLst>
              <a:ext uri="{FF2B5EF4-FFF2-40B4-BE49-F238E27FC236}">
                <a16:creationId xmlns:a16="http://schemas.microsoft.com/office/drawing/2014/main" id="{754909FF-3555-D944-93AE-CF575F47B55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081937" y="7092000"/>
            <a:ext cx="4523311" cy="3529963"/>
          </a:xfrm>
          <a:noFill/>
        </p:spPr>
        <p:txBody>
          <a:bodyPr anchor="t"/>
          <a:lstStyle>
            <a:lvl1pPr algn="l"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62526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 (синий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441960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114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94773" y="8855076"/>
            <a:ext cx="19421536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bg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/>
              <a:t>Имя и фамилия спикера</a:t>
            </a:r>
          </a:p>
          <a:p>
            <a:r>
              <a:rPr lang="ru-RU"/>
              <a:t>должность</a:t>
            </a:r>
            <a:endParaRPr lang="en-US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D57309-993C-9C48-845A-4A7160452E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2710800" y="1749600"/>
            <a:ext cx="4241143" cy="92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653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ажная цифр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414103" y="7526822"/>
            <a:ext cx="13558683" cy="4422291"/>
          </a:xfrm>
          <a:prstGeom prst="rect">
            <a:avLst/>
          </a:prstGeom>
        </p:spPr>
        <p:txBody>
          <a:bodyPr tIns="0" bIns="0" anchor="t">
            <a:noAutofit/>
          </a:bodyPr>
          <a:lstStyle>
            <a:lvl1pPr algn="l">
              <a:defRPr sz="8800" b="0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текста</a:t>
            </a:r>
            <a:endParaRPr lang="en-US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23A2181-F6CD-9044-8DC2-340F55028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33887" y="3542401"/>
            <a:ext cx="13554217" cy="3537850"/>
          </a:xfrm>
        </p:spPr>
        <p:txBody>
          <a:bodyPr tIns="0" anchor="ctr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0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/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34379476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 цифры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B23A2181-F6CD-9044-8DC2-340F55028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154690" y="3542400"/>
            <a:ext cx="8144292" cy="3528000"/>
          </a:xfrm>
        </p:spPr>
        <p:txBody>
          <a:bodyPr tIns="0" anchor="b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/>
              <a:t>000</a:t>
            </a: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id="{E8DE2DCB-47EF-8A4F-9D3A-0DD7B2C8D7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559498" y="3542400"/>
            <a:ext cx="8144292" cy="3528000"/>
          </a:xfrm>
        </p:spPr>
        <p:txBody>
          <a:bodyPr tIns="0" anchor="b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16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/>
              <a:t>000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589C69C2-BAB0-5C46-A92F-284A5A7A66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65871" y="7080250"/>
            <a:ext cx="8133111" cy="4433594"/>
          </a:xfrm>
          <a:noFill/>
        </p:spPr>
        <p:txBody>
          <a:bodyPr tIns="162000"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943CC6C4-FBE2-1449-8BC4-BAEF0C01C3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550826" y="7080250"/>
            <a:ext cx="8133111" cy="4433594"/>
          </a:xfrm>
          <a:noFill/>
        </p:spPr>
        <p:txBody>
          <a:bodyPr tIns="162000"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54758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текст и фото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9AD5E6-64FE-4D4C-AFA6-7FBA56CCE2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28704" y="2"/>
            <a:ext cx="15353709" cy="137160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400" y="450643"/>
            <a:ext cx="6780446" cy="30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5" y="12834000"/>
            <a:ext cx="6780446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399"/>
            <a:ext cx="6780446" cy="8856000"/>
          </a:xfrm>
        </p:spPr>
        <p:txBody>
          <a:bodyPr tIns="162000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25572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текст и фото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9AD5E6-64FE-4D4C-AFA6-7FBA56CCE2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191206" y="2"/>
            <a:ext cx="12191207" cy="137160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4"/>
            <a:ext cx="10392828" cy="30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5" y="12834000"/>
            <a:ext cx="10392828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399"/>
            <a:ext cx="10392822" cy="8856000"/>
          </a:xfrm>
        </p:spPr>
        <p:txBody>
          <a:bodyPr tIns="162000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15324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текст и фото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6">
            <a:extLst>
              <a:ext uri="{FF2B5EF4-FFF2-40B4-BE49-F238E27FC236}">
                <a16:creationId xmlns:a16="http://schemas.microsoft.com/office/drawing/2014/main" id="{9A9AD5E6-64FE-4D4C-AFA6-7FBA56CCE2A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6704445" y="2"/>
            <a:ext cx="7677971" cy="137160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4"/>
            <a:ext cx="14904942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4" y="12834000"/>
            <a:ext cx="14904948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399"/>
            <a:ext cx="14904942" cy="8856000"/>
          </a:xfrm>
        </p:spPr>
        <p:txBody>
          <a:bodyPr tIns="162000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9251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iPhone и текс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E75F1E-AEE8-D34B-AAEA-885A786F1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980" y="2336668"/>
            <a:ext cx="5233764" cy="10416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744" y="450646"/>
            <a:ext cx="21669782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3" y="12833592"/>
            <a:ext cx="18055182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92868" y="2985072"/>
            <a:ext cx="4192500" cy="9094048"/>
          </a:xfrm>
          <a:custGeom>
            <a:avLst/>
            <a:gdLst>
              <a:gd name="connsiteX0" fmla="*/ 0 w 4337331"/>
              <a:gd name="connsiteY0" fmla="*/ 432128 h 9435313"/>
              <a:gd name="connsiteX1" fmla="*/ 432128 w 4337331"/>
              <a:gd name="connsiteY1" fmla="*/ 0 h 9435313"/>
              <a:gd name="connsiteX2" fmla="*/ 3905203 w 4337331"/>
              <a:gd name="connsiteY2" fmla="*/ 0 h 9435313"/>
              <a:gd name="connsiteX3" fmla="*/ 4337331 w 4337331"/>
              <a:gd name="connsiteY3" fmla="*/ 432128 h 9435313"/>
              <a:gd name="connsiteX4" fmla="*/ 4337331 w 4337331"/>
              <a:gd name="connsiteY4" fmla="*/ 9003185 h 9435313"/>
              <a:gd name="connsiteX5" fmla="*/ 3905203 w 4337331"/>
              <a:gd name="connsiteY5" fmla="*/ 9435313 h 9435313"/>
              <a:gd name="connsiteX6" fmla="*/ 432128 w 4337331"/>
              <a:gd name="connsiteY6" fmla="*/ 9435313 h 9435313"/>
              <a:gd name="connsiteX7" fmla="*/ 0 w 4337331"/>
              <a:gd name="connsiteY7" fmla="*/ 9003185 h 9435313"/>
              <a:gd name="connsiteX8" fmla="*/ 0 w 4337331"/>
              <a:gd name="connsiteY8" fmla="*/ 432128 h 9435313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905203 w 4337331"/>
              <a:gd name="connsiteY3" fmla="*/ 7552 h 9442865"/>
              <a:gd name="connsiteX4" fmla="*/ 4337331 w 4337331"/>
              <a:gd name="connsiteY4" fmla="*/ 439680 h 9442865"/>
              <a:gd name="connsiteX5" fmla="*/ 4337331 w 4337331"/>
              <a:gd name="connsiteY5" fmla="*/ 9010737 h 9442865"/>
              <a:gd name="connsiteX6" fmla="*/ 3905203 w 4337331"/>
              <a:gd name="connsiteY6" fmla="*/ 9442865 h 9442865"/>
              <a:gd name="connsiteX7" fmla="*/ 432128 w 4337331"/>
              <a:gd name="connsiteY7" fmla="*/ 9442865 h 9442865"/>
              <a:gd name="connsiteX8" fmla="*/ 0 w 4337331"/>
              <a:gd name="connsiteY8" fmla="*/ 9010737 h 9442865"/>
              <a:gd name="connsiteX9" fmla="*/ 0 w 4337331"/>
              <a:gd name="connsiteY9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1207916 w 4337331"/>
              <a:gd name="connsiteY3" fmla="*/ 351593 h 9438858"/>
              <a:gd name="connsiteX4" fmla="*/ 3128156 w 4337331"/>
              <a:gd name="connsiteY4" fmla="*/ 346513 h 9438858"/>
              <a:gd name="connsiteX5" fmla="*/ 3473596 w 4337331"/>
              <a:gd name="connsiteY5" fmla="*/ 6153 h 9438858"/>
              <a:gd name="connsiteX6" fmla="*/ 3905203 w 4337331"/>
              <a:gd name="connsiteY6" fmla="*/ 3545 h 9438858"/>
              <a:gd name="connsiteX7" fmla="*/ 4337331 w 4337331"/>
              <a:gd name="connsiteY7" fmla="*/ 435673 h 9438858"/>
              <a:gd name="connsiteX8" fmla="*/ 4337331 w 4337331"/>
              <a:gd name="connsiteY8" fmla="*/ 9006730 h 9438858"/>
              <a:gd name="connsiteX9" fmla="*/ 3905203 w 4337331"/>
              <a:gd name="connsiteY9" fmla="*/ 9438858 h 9438858"/>
              <a:gd name="connsiteX10" fmla="*/ 432128 w 4337331"/>
              <a:gd name="connsiteY10" fmla="*/ 9438858 h 9438858"/>
              <a:gd name="connsiteX11" fmla="*/ 0 w 4337331"/>
              <a:gd name="connsiteY11" fmla="*/ 9006730 h 9438858"/>
              <a:gd name="connsiteX12" fmla="*/ 0 w 4337331"/>
              <a:gd name="connsiteY12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53916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66568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37331" h="9441066">
                <a:moveTo>
                  <a:pt x="0" y="437881"/>
                </a:moveTo>
                <a:cubicBezTo>
                  <a:pt x="0" y="199223"/>
                  <a:pt x="193470" y="5753"/>
                  <a:pt x="432128" y="5753"/>
                </a:cubicBezTo>
                <a:cubicBezTo>
                  <a:pt x="563724" y="3236"/>
                  <a:pt x="735960" y="718"/>
                  <a:pt x="842156" y="3281"/>
                </a:cubicBezTo>
                <a:cubicBezTo>
                  <a:pt x="930601" y="2436"/>
                  <a:pt x="970773" y="-516"/>
                  <a:pt x="972893" y="106787"/>
                </a:cubicBezTo>
                <a:cubicBezTo>
                  <a:pt x="974373" y="232527"/>
                  <a:pt x="1066623" y="346194"/>
                  <a:pt x="1207916" y="353801"/>
                </a:cubicBezTo>
                <a:lnTo>
                  <a:pt x="3095756" y="348721"/>
                </a:lnTo>
                <a:cubicBezTo>
                  <a:pt x="3303483" y="354334"/>
                  <a:pt x="3360526" y="202582"/>
                  <a:pt x="3364099" y="127855"/>
                </a:cubicBezTo>
                <a:cubicBezTo>
                  <a:pt x="3364072" y="24328"/>
                  <a:pt x="3381998" y="7182"/>
                  <a:pt x="3491596" y="1161"/>
                </a:cubicBezTo>
                <a:cubicBezTo>
                  <a:pt x="3528665" y="-3308"/>
                  <a:pt x="3767334" y="6622"/>
                  <a:pt x="3905203" y="5753"/>
                </a:cubicBezTo>
                <a:cubicBezTo>
                  <a:pt x="4143861" y="5753"/>
                  <a:pt x="4337331" y="199223"/>
                  <a:pt x="4337331" y="437881"/>
                </a:cubicBezTo>
                <a:lnTo>
                  <a:pt x="4337331" y="9008938"/>
                </a:lnTo>
                <a:cubicBezTo>
                  <a:pt x="4337331" y="9247596"/>
                  <a:pt x="4143861" y="9441066"/>
                  <a:pt x="3905203" y="9441066"/>
                </a:cubicBezTo>
                <a:lnTo>
                  <a:pt x="432128" y="9441066"/>
                </a:lnTo>
                <a:cubicBezTo>
                  <a:pt x="193470" y="9441066"/>
                  <a:pt x="0" y="9247596"/>
                  <a:pt x="0" y="9008938"/>
                </a:cubicBezTo>
                <a:lnTo>
                  <a:pt x="0" y="437881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221675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iPhone и текст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93C461-E5B2-5740-8762-04651CBA44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98" y="374762"/>
            <a:ext cx="7635621" cy="15230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6638" y="450646"/>
            <a:ext cx="13089413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26638" y="12833592"/>
            <a:ext cx="9492668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73639" y="1346735"/>
            <a:ext cx="6123347" cy="13282290"/>
          </a:xfrm>
          <a:custGeom>
            <a:avLst/>
            <a:gdLst>
              <a:gd name="connsiteX0" fmla="*/ 0 w 4337331"/>
              <a:gd name="connsiteY0" fmla="*/ 432128 h 9435313"/>
              <a:gd name="connsiteX1" fmla="*/ 432128 w 4337331"/>
              <a:gd name="connsiteY1" fmla="*/ 0 h 9435313"/>
              <a:gd name="connsiteX2" fmla="*/ 3905203 w 4337331"/>
              <a:gd name="connsiteY2" fmla="*/ 0 h 9435313"/>
              <a:gd name="connsiteX3" fmla="*/ 4337331 w 4337331"/>
              <a:gd name="connsiteY3" fmla="*/ 432128 h 9435313"/>
              <a:gd name="connsiteX4" fmla="*/ 4337331 w 4337331"/>
              <a:gd name="connsiteY4" fmla="*/ 9003185 h 9435313"/>
              <a:gd name="connsiteX5" fmla="*/ 3905203 w 4337331"/>
              <a:gd name="connsiteY5" fmla="*/ 9435313 h 9435313"/>
              <a:gd name="connsiteX6" fmla="*/ 432128 w 4337331"/>
              <a:gd name="connsiteY6" fmla="*/ 9435313 h 9435313"/>
              <a:gd name="connsiteX7" fmla="*/ 0 w 4337331"/>
              <a:gd name="connsiteY7" fmla="*/ 9003185 h 9435313"/>
              <a:gd name="connsiteX8" fmla="*/ 0 w 4337331"/>
              <a:gd name="connsiteY8" fmla="*/ 432128 h 9435313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905203 w 4337331"/>
              <a:gd name="connsiteY3" fmla="*/ 7552 h 9442865"/>
              <a:gd name="connsiteX4" fmla="*/ 4337331 w 4337331"/>
              <a:gd name="connsiteY4" fmla="*/ 439680 h 9442865"/>
              <a:gd name="connsiteX5" fmla="*/ 4337331 w 4337331"/>
              <a:gd name="connsiteY5" fmla="*/ 9010737 h 9442865"/>
              <a:gd name="connsiteX6" fmla="*/ 3905203 w 4337331"/>
              <a:gd name="connsiteY6" fmla="*/ 9442865 h 9442865"/>
              <a:gd name="connsiteX7" fmla="*/ 432128 w 4337331"/>
              <a:gd name="connsiteY7" fmla="*/ 9442865 h 9442865"/>
              <a:gd name="connsiteX8" fmla="*/ 0 w 4337331"/>
              <a:gd name="connsiteY8" fmla="*/ 9010737 h 9442865"/>
              <a:gd name="connsiteX9" fmla="*/ 0 w 4337331"/>
              <a:gd name="connsiteY9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1207916 w 4337331"/>
              <a:gd name="connsiteY3" fmla="*/ 351593 h 9438858"/>
              <a:gd name="connsiteX4" fmla="*/ 3128156 w 4337331"/>
              <a:gd name="connsiteY4" fmla="*/ 346513 h 9438858"/>
              <a:gd name="connsiteX5" fmla="*/ 3473596 w 4337331"/>
              <a:gd name="connsiteY5" fmla="*/ 6153 h 9438858"/>
              <a:gd name="connsiteX6" fmla="*/ 3905203 w 4337331"/>
              <a:gd name="connsiteY6" fmla="*/ 3545 h 9438858"/>
              <a:gd name="connsiteX7" fmla="*/ 4337331 w 4337331"/>
              <a:gd name="connsiteY7" fmla="*/ 435673 h 9438858"/>
              <a:gd name="connsiteX8" fmla="*/ 4337331 w 4337331"/>
              <a:gd name="connsiteY8" fmla="*/ 9006730 h 9438858"/>
              <a:gd name="connsiteX9" fmla="*/ 3905203 w 4337331"/>
              <a:gd name="connsiteY9" fmla="*/ 9438858 h 9438858"/>
              <a:gd name="connsiteX10" fmla="*/ 432128 w 4337331"/>
              <a:gd name="connsiteY10" fmla="*/ 9438858 h 9438858"/>
              <a:gd name="connsiteX11" fmla="*/ 0 w 4337331"/>
              <a:gd name="connsiteY11" fmla="*/ 9006730 h 9438858"/>
              <a:gd name="connsiteX12" fmla="*/ 0 w 4337331"/>
              <a:gd name="connsiteY12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53916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66568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37331" h="9441066">
                <a:moveTo>
                  <a:pt x="0" y="437881"/>
                </a:moveTo>
                <a:cubicBezTo>
                  <a:pt x="0" y="199223"/>
                  <a:pt x="193470" y="5753"/>
                  <a:pt x="432128" y="5753"/>
                </a:cubicBezTo>
                <a:cubicBezTo>
                  <a:pt x="563724" y="3236"/>
                  <a:pt x="735960" y="718"/>
                  <a:pt x="842156" y="3281"/>
                </a:cubicBezTo>
                <a:cubicBezTo>
                  <a:pt x="930601" y="2436"/>
                  <a:pt x="970773" y="-516"/>
                  <a:pt x="972893" y="106787"/>
                </a:cubicBezTo>
                <a:cubicBezTo>
                  <a:pt x="974373" y="232527"/>
                  <a:pt x="1066623" y="346194"/>
                  <a:pt x="1207916" y="353801"/>
                </a:cubicBezTo>
                <a:lnTo>
                  <a:pt x="3095756" y="348721"/>
                </a:lnTo>
                <a:cubicBezTo>
                  <a:pt x="3303483" y="354334"/>
                  <a:pt x="3360526" y="202582"/>
                  <a:pt x="3364099" y="127855"/>
                </a:cubicBezTo>
                <a:cubicBezTo>
                  <a:pt x="3364072" y="24328"/>
                  <a:pt x="3381998" y="7182"/>
                  <a:pt x="3491596" y="1161"/>
                </a:cubicBezTo>
                <a:cubicBezTo>
                  <a:pt x="3528665" y="-3308"/>
                  <a:pt x="3767334" y="6622"/>
                  <a:pt x="3905203" y="5753"/>
                </a:cubicBezTo>
                <a:cubicBezTo>
                  <a:pt x="4143861" y="5753"/>
                  <a:pt x="4337331" y="199223"/>
                  <a:pt x="4337331" y="437881"/>
                </a:cubicBezTo>
                <a:lnTo>
                  <a:pt x="4337331" y="9008938"/>
                </a:lnTo>
                <a:cubicBezTo>
                  <a:pt x="4337331" y="9247596"/>
                  <a:pt x="4143861" y="9441066"/>
                  <a:pt x="3905203" y="9441066"/>
                </a:cubicBezTo>
                <a:lnTo>
                  <a:pt x="432128" y="9441066"/>
                </a:lnTo>
                <a:cubicBezTo>
                  <a:pt x="193470" y="9441066"/>
                  <a:pt x="0" y="9247596"/>
                  <a:pt x="0" y="9008938"/>
                </a:cubicBezTo>
                <a:lnTo>
                  <a:pt x="0" y="437881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739451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Android и текс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E78AC9-D977-3E42-A306-1079D1B4F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5965" y="2252880"/>
            <a:ext cx="5534495" cy="10580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0" y="450646"/>
            <a:ext cx="21669782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3" y="12833592"/>
            <a:ext cx="18055183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53448" y="2907008"/>
            <a:ext cx="4325566" cy="9202614"/>
          </a:xfrm>
          <a:prstGeom prst="roundRect">
            <a:avLst>
              <a:gd name="adj" fmla="val 8381"/>
            </a:avLst>
          </a:prstGeo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1982039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Android и текст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196692-1A56-A741-AD1B-9CCEF57E5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4117" y="450645"/>
            <a:ext cx="7660072" cy="15243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6638" y="450646"/>
            <a:ext cx="13089413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26638" y="12833592"/>
            <a:ext cx="9492668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88850" y="1190498"/>
            <a:ext cx="6355405" cy="13443056"/>
          </a:xfrm>
          <a:prstGeom prst="roundRect">
            <a:avLst>
              <a:gd name="adj" fmla="val 8740"/>
            </a:avLst>
          </a:prstGeo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3527376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iPhone и текс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E75F1E-AEE8-D34B-AAEA-885A786F10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980" y="2336668"/>
            <a:ext cx="5233764" cy="10416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744" y="450646"/>
            <a:ext cx="21669782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3" y="12833592"/>
            <a:ext cx="18055182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92868" y="2985072"/>
            <a:ext cx="4192500" cy="9094048"/>
          </a:xfrm>
          <a:custGeom>
            <a:avLst/>
            <a:gdLst>
              <a:gd name="connsiteX0" fmla="*/ 0 w 4337331"/>
              <a:gd name="connsiteY0" fmla="*/ 432128 h 9435313"/>
              <a:gd name="connsiteX1" fmla="*/ 432128 w 4337331"/>
              <a:gd name="connsiteY1" fmla="*/ 0 h 9435313"/>
              <a:gd name="connsiteX2" fmla="*/ 3905203 w 4337331"/>
              <a:gd name="connsiteY2" fmla="*/ 0 h 9435313"/>
              <a:gd name="connsiteX3" fmla="*/ 4337331 w 4337331"/>
              <a:gd name="connsiteY3" fmla="*/ 432128 h 9435313"/>
              <a:gd name="connsiteX4" fmla="*/ 4337331 w 4337331"/>
              <a:gd name="connsiteY4" fmla="*/ 9003185 h 9435313"/>
              <a:gd name="connsiteX5" fmla="*/ 3905203 w 4337331"/>
              <a:gd name="connsiteY5" fmla="*/ 9435313 h 9435313"/>
              <a:gd name="connsiteX6" fmla="*/ 432128 w 4337331"/>
              <a:gd name="connsiteY6" fmla="*/ 9435313 h 9435313"/>
              <a:gd name="connsiteX7" fmla="*/ 0 w 4337331"/>
              <a:gd name="connsiteY7" fmla="*/ 9003185 h 9435313"/>
              <a:gd name="connsiteX8" fmla="*/ 0 w 4337331"/>
              <a:gd name="connsiteY8" fmla="*/ 432128 h 9435313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905203 w 4337331"/>
              <a:gd name="connsiteY3" fmla="*/ 7552 h 9442865"/>
              <a:gd name="connsiteX4" fmla="*/ 4337331 w 4337331"/>
              <a:gd name="connsiteY4" fmla="*/ 439680 h 9442865"/>
              <a:gd name="connsiteX5" fmla="*/ 4337331 w 4337331"/>
              <a:gd name="connsiteY5" fmla="*/ 9010737 h 9442865"/>
              <a:gd name="connsiteX6" fmla="*/ 3905203 w 4337331"/>
              <a:gd name="connsiteY6" fmla="*/ 9442865 h 9442865"/>
              <a:gd name="connsiteX7" fmla="*/ 432128 w 4337331"/>
              <a:gd name="connsiteY7" fmla="*/ 9442865 h 9442865"/>
              <a:gd name="connsiteX8" fmla="*/ 0 w 4337331"/>
              <a:gd name="connsiteY8" fmla="*/ 9010737 h 9442865"/>
              <a:gd name="connsiteX9" fmla="*/ 0 w 4337331"/>
              <a:gd name="connsiteY9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1207916 w 4337331"/>
              <a:gd name="connsiteY3" fmla="*/ 351593 h 9438858"/>
              <a:gd name="connsiteX4" fmla="*/ 3128156 w 4337331"/>
              <a:gd name="connsiteY4" fmla="*/ 346513 h 9438858"/>
              <a:gd name="connsiteX5" fmla="*/ 3473596 w 4337331"/>
              <a:gd name="connsiteY5" fmla="*/ 6153 h 9438858"/>
              <a:gd name="connsiteX6" fmla="*/ 3905203 w 4337331"/>
              <a:gd name="connsiteY6" fmla="*/ 3545 h 9438858"/>
              <a:gd name="connsiteX7" fmla="*/ 4337331 w 4337331"/>
              <a:gd name="connsiteY7" fmla="*/ 435673 h 9438858"/>
              <a:gd name="connsiteX8" fmla="*/ 4337331 w 4337331"/>
              <a:gd name="connsiteY8" fmla="*/ 9006730 h 9438858"/>
              <a:gd name="connsiteX9" fmla="*/ 3905203 w 4337331"/>
              <a:gd name="connsiteY9" fmla="*/ 9438858 h 9438858"/>
              <a:gd name="connsiteX10" fmla="*/ 432128 w 4337331"/>
              <a:gd name="connsiteY10" fmla="*/ 9438858 h 9438858"/>
              <a:gd name="connsiteX11" fmla="*/ 0 w 4337331"/>
              <a:gd name="connsiteY11" fmla="*/ 9006730 h 9438858"/>
              <a:gd name="connsiteX12" fmla="*/ 0 w 4337331"/>
              <a:gd name="connsiteY12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53916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66568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37331" h="9441066">
                <a:moveTo>
                  <a:pt x="0" y="437881"/>
                </a:moveTo>
                <a:cubicBezTo>
                  <a:pt x="0" y="199223"/>
                  <a:pt x="193470" y="5753"/>
                  <a:pt x="432128" y="5753"/>
                </a:cubicBezTo>
                <a:cubicBezTo>
                  <a:pt x="563724" y="3236"/>
                  <a:pt x="735960" y="718"/>
                  <a:pt x="842156" y="3281"/>
                </a:cubicBezTo>
                <a:cubicBezTo>
                  <a:pt x="930601" y="2436"/>
                  <a:pt x="970773" y="-516"/>
                  <a:pt x="972893" y="106787"/>
                </a:cubicBezTo>
                <a:cubicBezTo>
                  <a:pt x="974373" y="232527"/>
                  <a:pt x="1066623" y="346194"/>
                  <a:pt x="1207916" y="353801"/>
                </a:cubicBezTo>
                <a:lnTo>
                  <a:pt x="3095756" y="348721"/>
                </a:lnTo>
                <a:cubicBezTo>
                  <a:pt x="3303483" y="354334"/>
                  <a:pt x="3360526" y="202582"/>
                  <a:pt x="3364099" y="127855"/>
                </a:cubicBezTo>
                <a:cubicBezTo>
                  <a:pt x="3364072" y="24328"/>
                  <a:pt x="3381998" y="7182"/>
                  <a:pt x="3491596" y="1161"/>
                </a:cubicBezTo>
                <a:cubicBezTo>
                  <a:pt x="3528665" y="-3308"/>
                  <a:pt x="3767334" y="6622"/>
                  <a:pt x="3905203" y="5753"/>
                </a:cubicBezTo>
                <a:cubicBezTo>
                  <a:pt x="4143861" y="5753"/>
                  <a:pt x="4337331" y="199223"/>
                  <a:pt x="4337331" y="437881"/>
                </a:cubicBezTo>
                <a:lnTo>
                  <a:pt x="4337331" y="9008938"/>
                </a:lnTo>
                <a:cubicBezTo>
                  <a:pt x="4337331" y="9247596"/>
                  <a:pt x="4143861" y="9441066"/>
                  <a:pt x="3905203" y="9441066"/>
                </a:cubicBezTo>
                <a:lnTo>
                  <a:pt x="432128" y="9441066"/>
                </a:lnTo>
                <a:cubicBezTo>
                  <a:pt x="193470" y="9441066"/>
                  <a:pt x="0" y="9247596"/>
                  <a:pt x="0" y="9008938"/>
                </a:cubicBezTo>
                <a:lnTo>
                  <a:pt x="0" y="437881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221675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F25555A-CB0B-4244-80D1-173F9AB0C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986211"/>
            <a:ext cx="19421538" cy="441960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114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80F0397-0A96-FF4D-A6E1-B49CF1068F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4773" y="8855076"/>
            <a:ext cx="19421536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bg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063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iPhone и текст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393C461-E5B2-5740-8762-04651CBA44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98" y="374762"/>
            <a:ext cx="7635621" cy="152307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6638" y="450646"/>
            <a:ext cx="13089413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26638" y="12833592"/>
            <a:ext cx="9492668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73639" y="1346735"/>
            <a:ext cx="6123347" cy="13282290"/>
          </a:xfrm>
          <a:custGeom>
            <a:avLst/>
            <a:gdLst>
              <a:gd name="connsiteX0" fmla="*/ 0 w 4337331"/>
              <a:gd name="connsiteY0" fmla="*/ 432128 h 9435313"/>
              <a:gd name="connsiteX1" fmla="*/ 432128 w 4337331"/>
              <a:gd name="connsiteY1" fmla="*/ 0 h 9435313"/>
              <a:gd name="connsiteX2" fmla="*/ 3905203 w 4337331"/>
              <a:gd name="connsiteY2" fmla="*/ 0 h 9435313"/>
              <a:gd name="connsiteX3" fmla="*/ 4337331 w 4337331"/>
              <a:gd name="connsiteY3" fmla="*/ 432128 h 9435313"/>
              <a:gd name="connsiteX4" fmla="*/ 4337331 w 4337331"/>
              <a:gd name="connsiteY4" fmla="*/ 9003185 h 9435313"/>
              <a:gd name="connsiteX5" fmla="*/ 3905203 w 4337331"/>
              <a:gd name="connsiteY5" fmla="*/ 9435313 h 9435313"/>
              <a:gd name="connsiteX6" fmla="*/ 432128 w 4337331"/>
              <a:gd name="connsiteY6" fmla="*/ 9435313 h 9435313"/>
              <a:gd name="connsiteX7" fmla="*/ 0 w 4337331"/>
              <a:gd name="connsiteY7" fmla="*/ 9003185 h 9435313"/>
              <a:gd name="connsiteX8" fmla="*/ 0 w 4337331"/>
              <a:gd name="connsiteY8" fmla="*/ 432128 h 9435313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905203 w 4337331"/>
              <a:gd name="connsiteY3" fmla="*/ 7552 h 9442865"/>
              <a:gd name="connsiteX4" fmla="*/ 4337331 w 4337331"/>
              <a:gd name="connsiteY4" fmla="*/ 439680 h 9442865"/>
              <a:gd name="connsiteX5" fmla="*/ 4337331 w 4337331"/>
              <a:gd name="connsiteY5" fmla="*/ 9010737 h 9442865"/>
              <a:gd name="connsiteX6" fmla="*/ 3905203 w 4337331"/>
              <a:gd name="connsiteY6" fmla="*/ 9442865 h 9442865"/>
              <a:gd name="connsiteX7" fmla="*/ 432128 w 4337331"/>
              <a:gd name="connsiteY7" fmla="*/ 9442865 h 9442865"/>
              <a:gd name="connsiteX8" fmla="*/ 0 w 4337331"/>
              <a:gd name="connsiteY8" fmla="*/ 9010737 h 9442865"/>
              <a:gd name="connsiteX9" fmla="*/ 0 w 4337331"/>
              <a:gd name="connsiteY9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39680 h 9442865"/>
              <a:gd name="connsiteX1" fmla="*/ 432128 w 4337331"/>
              <a:gd name="connsiteY1" fmla="*/ 7552 h 9442865"/>
              <a:gd name="connsiteX2" fmla="*/ 826916 w 4337331"/>
              <a:gd name="connsiteY2" fmla="*/ 0 h 9442865"/>
              <a:gd name="connsiteX3" fmla="*/ 3514236 w 4337331"/>
              <a:gd name="connsiteY3" fmla="*/ 5080 h 9442865"/>
              <a:gd name="connsiteX4" fmla="*/ 3905203 w 4337331"/>
              <a:gd name="connsiteY4" fmla="*/ 7552 h 9442865"/>
              <a:gd name="connsiteX5" fmla="*/ 4337331 w 4337331"/>
              <a:gd name="connsiteY5" fmla="*/ 439680 h 9442865"/>
              <a:gd name="connsiteX6" fmla="*/ 4337331 w 4337331"/>
              <a:gd name="connsiteY6" fmla="*/ 9010737 h 9442865"/>
              <a:gd name="connsiteX7" fmla="*/ 3905203 w 4337331"/>
              <a:gd name="connsiteY7" fmla="*/ 9442865 h 9442865"/>
              <a:gd name="connsiteX8" fmla="*/ 432128 w 4337331"/>
              <a:gd name="connsiteY8" fmla="*/ 9442865 h 9442865"/>
              <a:gd name="connsiteX9" fmla="*/ 0 w 4337331"/>
              <a:gd name="connsiteY9" fmla="*/ 9010737 h 9442865"/>
              <a:gd name="connsiteX10" fmla="*/ 0 w 4337331"/>
              <a:gd name="connsiteY10" fmla="*/ 439680 h 9442865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615 h 9443800"/>
              <a:gd name="connsiteX1" fmla="*/ 432128 w 4337331"/>
              <a:gd name="connsiteY1" fmla="*/ 8487 h 9443800"/>
              <a:gd name="connsiteX2" fmla="*/ 826916 w 4337331"/>
              <a:gd name="connsiteY2" fmla="*/ 935 h 9443800"/>
              <a:gd name="connsiteX3" fmla="*/ 3514236 w 4337331"/>
              <a:gd name="connsiteY3" fmla="*/ 6015 h 9443800"/>
              <a:gd name="connsiteX4" fmla="*/ 3905203 w 4337331"/>
              <a:gd name="connsiteY4" fmla="*/ 8487 h 9443800"/>
              <a:gd name="connsiteX5" fmla="*/ 4337331 w 4337331"/>
              <a:gd name="connsiteY5" fmla="*/ 440615 h 9443800"/>
              <a:gd name="connsiteX6" fmla="*/ 4337331 w 4337331"/>
              <a:gd name="connsiteY6" fmla="*/ 9011672 h 9443800"/>
              <a:gd name="connsiteX7" fmla="*/ 3905203 w 4337331"/>
              <a:gd name="connsiteY7" fmla="*/ 9443800 h 9443800"/>
              <a:gd name="connsiteX8" fmla="*/ 432128 w 4337331"/>
              <a:gd name="connsiteY8" fmla="*/ 9443800 h 9443800"/>
              <a:gd name="connsiteX9" fmla="*/ 0 w 4337331"/>
              <a:gd name="connsiteY9" fmla="*/ 9011672 h 9443800"/>
              <a:gd name="connsiteX10" fmla="*/ 0 w 4337331"/>
              <a:gd name="connsiteY10" fmla="*/ 440615 h 9443800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514236 w 4337331"/>
              <a:gd name="connsiteY3" fmla="*/ 5601 h 9443386"/>
              <a:gd name="connsiteX4" fmla="*/ 3905203 w 4337331"/>
              <a:gd name="connsiteY4" fmla="*/ 8073 h 9443386"/>
              <a:gd name="connsiteX5" fmla="*/ 4337331 w 4337331"/>
              <a:gd name="connsiteY5" fmla="*/ 440201 h 9443386"/>
              <a:gd name="connsiteX6" fmla="*/ 4337331 w 4337331"/>
              <a:gd name="connsiteY6" fmla="*/ 9011258 h 9443386"/>
              <a:gd name="connsiteX7" fmla="*/ 3905203 w 4337331"/>
              <a:gd name="connsiteY7" fmla="*/ 9443386 h 9443386"/>
              <a:gd name="connsiteX8" fmla="*/ 432128 w 4337331"/>
              <a:gd name="connsiteY8" fmla="*/ 9443386 h 9443386"/>
              <a:gd name="connsiteX9" fmla="*/ 0 w 4337331"/>
              <a:gd name="connsiteY9" fmla="*/ 9011258 h 9443386"/>
              <a:gd name="connsiteX10" fmla="*/ 0 w 4337331"/>
              <a:gd name="connsiteY10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3117996 w 4337331"/>
              <a:gd name="connsiteY3" fmla="*/ 5601 h 9443386"/>
              <a:gd name="connsiteX4" fmla="*/ 3514236 w 4337331"/>
              <a:gd name="connsiteY4" fmla="*/ 5601 h 9443386"/>
              <a:gd name="connsiteX5" fmla="*/ 3905203 w 4337331"/>
              <a:gd name="connsiteY5" fmla="*/ 8073 h 9443386"/>
              <a:gd name="connsiteX6" fmla="*/ 4337331 w 4337331"/>
              <a:gd name="connsiteY6" fmla="*/ 440201 h 9443386"/>
              <a:gd name="connsiteX7" fmla="*/ 4337331 w 4337331"/>
              <a:gd name="connsiteY7" fmla="*/ 9011258 h 9443386"/>
              <a:gd name="connsiteX8" fmla="*/ 3905203 w 4337331"/>
              <a:gd name="connsiteY8" fmla="*/ 9443386 h 9443386"/>
              <a:gd name="connsiteX9" fmla="*/ 432128 w 4337331"/>
              <a:gd name="connsiteY9" fmla="*/ 9443386 h 9443386"/>
              <a:gd name="connsiteX10" fmla="*/ 0 w 4337331"/>
              <a:gd name="connsiteY10" fmla="*/ 9011258 h 9443386"/>
              <a:gd name="connsiteX11" fmla="*/ 0 w 4337331"/>
              <a:gd name="connsiteY11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157116 w 4337331"/>
              <a:gd name="connsiteY3" fmla="*/ 560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17996 w 4337331"/>
              <a:gd name="connsiteY4" fmla="*/ 560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99276 w 4337331"/>
              <a:gd name="connsiteY4" fmla="*/ 35612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514236 w 4337331"/>
              <a:gd name="connsiteY5" fmla="*/ 560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40201 h 9443386"/>
              <a:gd name="connsiteX1" fmla="*/ 432128 w 4337331"/>
              <a:gd name="connsiteY1" fmla="*/ 8073 h 9443386"/>
              <a:gd name="connsiteX2" fmla="*/ 826916 w 4337331"/>
              <a:gd name="connsiteY2" fmla="*/ 521 h 9443386"/>
              <a:gd name="connsiteX3" fmla="*/ 1207916 w 4337331"/>
              <a:gd name="connsiteY3" fmla="*/ 356121 h 9443386"/>
              <a:gd name="connsiteX4" fmla="*/ 3128156 w 4337331"/>
              <a:gd name="connsiteY4" fmla="*/ 351041 h 9443386"/>
              <a:gd name="connsiteX5" fmla="*/ 3473596 w 4337331"/>
              <a:gd name="connsiteY5" fmla="*/ 10681 h 9443386"/>
              <a:gd name="connsiteX6" fmla="*/ 3905203 w 4337331"/>
              <a:gd name="connsiteY6" fmla="*/ 8073 h 9443386"/>
              <a:gd name="connsiteX7" fmla="*/ 4337331 w 4337331"/>
              <a:gd name="connsiteY7" fmla="*/ 440201 h 9443386"/>
              <a:gd name="connsiteX8" fmla="*/ 4337331 w 4337331"/>
              <a:gd name="connsiteY8" fmla="*/ 9011258 h 9443386"/>
              <a:gd name="connsiteX9" fmla="*/ 3905203 w 4337331"/>
              <a:gd name="connsiteY9" fmla="*/ 9443386 h 9443386"/>
              <a:gd name="connsiteX10" fmla="*/ 432128 w 4337331"/>
              <a:gd name="connsiteY10" fmla="*/ 9443386 h 9443386"/>
              <a:gd name="connsiteX11" fmla="*/ 0 w 4337331"/>
              <a:gd name="connsiteY11" fmla="*/ 9011258 h 9443386"/>
              <a:gd name="connsiteX12" fmla="*/ 0 w 4337331"/>
              <a:gd name="connsiteY12" fmla="*/ 440201 h 9443386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1207916 w 4337331"/>
              <a:gd name="connsiteY3" fmla="*/ 351593 h 9438858"/>
              <a:gd name="connsiteX4" fmla="*/ 3128156 w 4337331"/>
              <a:gd name="connsiteY4" fmla="*/ 346513 h 9438858"/>
              <a:gd name="connsiteX5" fmla="*/ 3473596 w 4337331"/>
              <a:gd name="connsiteY5" fmla="*/ 6153 h 9438858"/>
              <a:gd name="connsiteX6" fmla="*/ 3905203 w 4337331"/>
              <a:gd name="connsiteY6" fmla="*/ 3545 h 9438858"/>
              <a:gd name="connsiteX7" fmla="*/ 4337331 w 4337331"/>
              <a:gd name="connsiteY7" fmla="*/ 435673 h 9438858"/>
              <a:gd name="connsiteX8" fmla="*/ 4337331 w 4337331"/>
              <a:gd name="connsiteY8" fmla="*/ 9006730 h 9438858"/>
              <a:gd name="connsiteX9" fmla="*/ 3905203 w 4337331"/>
              <a:gd name="connsiteY9" fmla="*/ 9438858 h 9438858"/>
              <a:gd name="connsiteX10" fmla="*/ 432128 w 4337331"/>
              <a:gd name="connsiteY10" fmla="*/ 9438858 h 9438858"/>
              <a:gd name="connsiteX11" fmla="*/ 0 w 4337331"/>
              <a:gd name="connsiteY11" fmla="*/ 9006730 h 9438858"/>
              <a:gd name="connsiteX12" fmla="*/ 0 w 4337331"/>
              <a:gd name="connsiteY12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473596 w 4337331"/>
              <a:gd name="connsiteY6" fmla="*/ 6153 h 9438858"/>
              <a:gd name="connsiteX7" fmla="*/ 3905203 w 4337331"/>
              <a:gd name="connsiteY7" fmla="*/ 3545 h 9438858"/>
              <a:gd name="connsiteX8" fmla="*/ 4337331 w 4337331"/>
              <a:gd name="connsiteY8" fmla="*/ 435673 h 9438858"/>
              <a:gd name="connsiteX9" fmla="*/ 4337331 w 4337331"/>
              <a:gd name="connsiteY9" fmla="*/ 9006730 h 9438858"/>
              <a:gd name="connsiteX10" fmla="*/ 3905203 w 4337331"/>
              <a:gd name="connsiteY10" fmla="*/ 9438858 h 9438858"/>
              <a:gd name="connsiteX11" fmla="*/ 432128 w 4337331"/>
              <a:gd name="connsiteY11" fmla="*/ 9438858 h 9438858"/>
              <a:gd name="connsiteX12" fmla="*/ 0 w 4337331"/>
              <a:gd name="connsiteY12" fmla="*/ 9006730 h 9438858"/>
              <a:gd name="connsiteX13" fmla="*/ 0 w 4337331"/>
              <a:gd name="connsiteY13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1281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6676 w 4337331"/>
              <a:gd name="connsiteY6" fmla="*/ 1260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73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5673 h 9438858"/>
              <a:gd name="connsiteX1" fmla="*/ 432128 w 4337331"/>
              <a:gd name="connsiteY1" fmla="*/ 3545 h 9438858"/>
              <a:gd name="connsiteX2" fmla="*/ 842156 w 4337331"/>
              <a:gd name="connsiteY2" fmla="*/ 1073 h 9438858"/>
              <a:gd name="connsiteX3" fmla="*/ 953916 w 4337331"/>
              <a:gd name="connsiteY3" fmla="*/ 107753 h 9438858"/>
              <a:gd name="connsiteX4" fmla="*/ 1207916 w 4337331"/>
              <a:gd name="connsiteY4" fmla="*/ 351593 h 9438858"/>
              <a:gd name="connsiteX5" fmla="*/ 3095756 w 4337331"/>
              <a:gd name="connsiteY5" fmla="*/ 346513 h 9438858"/>
              <a:gd name="connsiteX6" fmla="*/ 3383076 w 4337331"/>
              <a:gd name="connsiteY6" fmla="*/ 122473 h 9438858"/>
              <a:gd name="connsiteX7" fmla="*/ 3491596 w 4337331"/>
              <a:gd name="connsiteY7" fmla="*/ 6153 h 9438858"/>
              <a:gd name="connsiteX8" fmla="*/ 3905203 w 4337331"/>
              <a:gd name="connsiteY8" fmla="*/ 3545 h 9438858"/>
              <a:gd name="connsiteX9" fmla="*/ 4337331 w 4337331"/>
              <a:gd name="connsiteY9" fmla="*/ 435673 h 9438858"/>
              <a:gd name="connsiteX10" fmla="*/ 4337331 w 4337331"/>
              <a:gd name="connsiteY10" fmla="*/ 9006730 h 9438858"/>
              <a:gd name="connsiteX11" fmla="*/ 3905203 w 4337331"/>
              <a:gd name="connsiteY11" fmla="*/ 9438858 h 9438858"/>
              <a:gd name="connsiteX12" fmla="*/ 432128 w 4337331"/>
              <a:gd name="connsiteY12" fmla="*/ 9438858 h 9438858"/>
              <a:gd name="connsiteX13" fmla="*/ 0 w 4337331"/>
              <a:gd name="connsiteY13" fmla="*/ 9006730 h 9438858"/>
              <a:gd name="connsiteX14" fmla="*/ 0 w 4337331"/>
              <a:gd name="connsiteY14" fmla="*/ 435673 h 9438858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53916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66568 w 4337331"/>
              <a:gd name="connsiteY3" fmla="*/ 109961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83076 w 4337331"/>
              <a:gd name="connsiteY6" fmla="*/ 124681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  <a:gd name="connsiteX0" fmla="*/ 0 w 4337331"/>
              <a:gd name="connsiteY0" fmla="*/ 437881 h 9441066"/>
              <a:gd name="connsiteX1" fmla="*/ 432128 w 4337331"/>
              <a:gd name="connsiteY1" fmla="*/ 5753 h 9441066"/>
              <a:gd name="connsiteX2" fmla="*/ 842156 w 4337331"/>
              <a:gd name="connsiteY2" fmla="*/ 3281 h 9441066"/>
              <a:gd name="connsiteX3" fmla="*/ 972893 w 4337331"/>
              <a:gd name="connsiteY3" fmla="*/ 106787 h 9441066"/>
              <a:gd name="connsiteX4" fmla="*/ 1207916 w 4337331"/>
              <a:gd name="connsiteY4" fmla="*/ 353801 h 9441066"/>
              <a:gd name="connsiteX5" fmla="*/ 3095756 w 4337331"/>
              <a:gd name="connsiteY5" fmla="*/ 348721 h 9441066"/>
              <a:gd name="connsiteX6" fmla="*/ 3364099 w 4337331"/>
              <a:gd name="connsiteY6" fmla="*/ 127855 h 9441066"/>
              <a:gd name="connsiteX7" fmla="*/ 3491596 w 4337331"/>
              <a:gd name="connsiteY7" fmla="*/ 1161 h 9441066"/>
              <a:gd name="connsiteX8" fmla="*/ 3905203 w 4337331"/>
              <a:gd name="connsiteY8" fmla="*/ 5753 h 9441066"/>
              <a:gd name="connsiteX9" fmla="*/ 4337331 w 4337331"/>
              <a:gd name="connsiteY9" fmla="*/ 437881 h 9441066"/>
              <a:gd name="connsiteX10" fmla="*/ 4337331 w 4337331"/>
              <a:gd name="connsiteY10" fmla="*/ 9008938 h 9441066"/>
              <a:gd name="connsiteX11" fmla="*/ 3905203 w 4337331"/>
              <a:gd name="connsiteY11" fmla="*/ 9441066 h 9441066"/>
              <a:gd name="connsiteX12" fmla="*/ 432128 w 4337331"/>
              <a:gd name="connsiteY12" fmla="*/ 9441066 h 9441066"/>
              <a:gd name="connsiteX13" fmla="*/ 0 w 4337331"/>
              <a:gd name="connsiteY13" fmla="*/ 9008938 h 9441066"/>
              <a:gd name="connsiteX14" fmla="*/ 0 w 4337331"/>
              <a:gd name="connsiteY14" fmla="*/ 437881 h 944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37331" h="9441066">
                <a:moveTo>
                  <a:pt x="0" y="437881"/>
                </a:moveTo>
                <a:cubicBezTo>
                  <a:pt x="0" y="199223"/>
                  <a:pt x="193470" y="5753"/>
                  <a:pt x="432128" y="5753"/>
                </a:cubicBezTo>
                <a:cubicBezTo>
                  <a:pt x="563724" y="3236"/>
                  <a:pt x="735960" y="718"/>
                  <a:pt x="842156" y="3281"/>
                </a:cubicBezTo>
                <a:cubicBezTo>
                  <a:pt x="930601" y="2436"/>
                  <a:pt x="970773" y="-516"/>
                  <a:pt x="972893" y="106787"/>
                </a:cubicBezTo>
                <a:cubicBezTo>
                  <a:pt x="974373" y="232527"/>
                  <a:pt x="1066623" y="346194"/>
                  <a:pt x="1207916" y="353801"/>
                </a:cubicBezTo>
                <a:lnTo>
                  <a:pt x="3095756" y="348721"/>
                </a:lnTo>
                <a:cubicBezTo>
                  <a:pt x="3303483" y="354334"/>
                  <a:pt x="3360526" y="202582"/>
                  <a:pt x="3364099" y="127855"/>
                </a:cubicBezTo>
                <a:cubicBezTo>
                  <a:pt x="3364072" y="24328"/>
                  <a:pt x="3381998" y="7182"/>
                  <a:pt x="3491596" y="1161"/>
                </a:cubicBezTo>
                <a:cubicBezTo>
                  <a:pt x="3528665" y="-3308"/>
                  <a:pt x="3767334" y="6622"/>
                  <a:pt x="3905203" y="5753"/>
                </a:cubicBezTo>
                <a:cubicBezTo>
                  <a:pt x="4143861" y="5753"/>
                  <a:pt x="4337331" y="199223"/>
                  <a:pt x="4337331" y="437881"/>
                </a:cubicBezTo>
                <a:lnTo>
                  <a:pt x="4337331" y="9008938"/>
                </a:lnTo>
                <a:cubicBezTo>
                  <a:pt x="4337331" y="9247596"/>
                  <a:pt x="4143861" y="9441066"/>
                  <a:pt x="3905203" y="9441066"/>
                </a:cubicBezTo>
                <a:lnTo>
                  <a:pt x="432128" y="9441066"/>
                </a:lnTo>
                <a:cubicBezTo>
                  <a:pt x="193470" y="9441066"/>
                  <a:pt x="0" y="9247596"/>
                  <a:pt x="0" y="9008938"/>
                </a:cubicBezTo>
                <a:lnTo>
                  <a:pt x="0" y="437881"/>
                </a:lnTo>
                <a:close/>
              </a:path>
            </a:pathLst>
          </a:custGeom>
          <a:noFill/>
          <a:ln>
            <a:noFill/>
          </a:ln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7394511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Android и текст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E78AC9-D977-3E42-A306-1079D1B4F8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56" t="1556" r="1582" b="790"/>
          <a:stretch/>
        </p:blipFill>
        <p:spPr>
          <a:xfrm>
            <a:off x="2235965" y="2252880"/>
            <a:ext cx="5534495" cy="10580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0" y="450646"/>
            <a:ext cx="21669782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3" y="12833592"/>
            <a:ext cx="18055183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53448" y="2907008"/>
            <a:ext cx="4325566" cy="9202614"/>
          </a:xfrm>
          <a:prstGeom prst="roundRect">
            <a:avLst>
              <a:gd name="adj" fmla="val 8381"/>
            </a:avLst>
          </a:prstGeo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1982039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Android и текст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196692-1A56-A741-AD1B-9CCEF57E58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79" t="3018" r="4567" b="790"/>
          <a:stretch/>
        </p:blipFill>
        <p:spPr>
          <a:xfrm>
            <a:off x="884117" y="450645"/>
            <a:ext cx="7660072" cy="152439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6638" y="450646"/>
            <a:ext cx="13089413" cy="2196000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26638" y="12833592"/>
            <a:ext cx="9492668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926638" y="3542400"/>
            <a:ext cx="13089413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588850" y="1190498"/>
            <a:ext cx="6355405" cy="13443056"/>
          </a:xfrm>
          <a:prstGeom prst="roundRect">
            <a:avLst>
              <a:gd name="adj" fmla="val 8740"/>
            </a:avLst>
          </a:prstGeo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352737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, скрин ноутбу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4B171203-4702-B149-B5DF-AF07020951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1333" y="2951030"/>
            <a:ext cx="15962212" cy="957298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0" y="450645"/>
            <a:ext cx="21669782" cy="2197533"/>
          </a:xfrm>
          <a:prstGeom prst="rect">
            <a:avLst/>
          </a:prstGeom>
        </p:spPr>
        <p:txBody>
          <a:bodyPr tIns="360000" rIns="0" bIns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743" y="12833592"/>
            <a:ext cx="18055183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6704442" y="3542400"/>
            <a:ext cx="6311608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3D6DF32B-D868-F943-97A0-B3E3A907CD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715721" y="3704520"/>
            <a:ext cx="12158780" cy="7602255"/>
          </a:xfrm>
          <a:prstGeom prst="roundRect">
            <a:avLst>
              <a:gd name="adj" fmla="val 0"/>
            </a:avLst>
          </a:prstGeo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948622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304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96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 с контактам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DD15F3D-58B4-E549-98C6-E7C4C43AE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3375" y="8855075"/>
            <a:ext cx="16705263" cy="1364079"/>
          </a:xfrm>
        </p:spPr>
        <p:txBody>
          <a:bodyPr tIns="324000"/>
          <a:lstStyle>
            <a:lvl1pPr>
              <a:defRPr sz="4600">
                <a:solidFill>
                  <a:schemeClr val="bg1"/>
                </a:solidFill>
              </a:defRPr>
            </a:lvl1pPr>
            <a:lvl2pPr>
              <a:defRPr sz="46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4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4600">
                <a:solidFill>
                  <a:schemeClr val="bg1"/>
                </a:solidFill>
              </a:defRPr>
            </a:lvl4pPr>
            <a:lvl5pPr>
              <a:defRPr sz="4600" b="0">
                <a:solidFill>
                  <a:schemeClr val="bg1"/>
                </a:solidFill>
              </a:defRPr>
            </a:lvl5pPr>
          </a:lstStyle>
          <a:p>
            <a:r>
              <a:rPr lang="ru-RU"/>
              <a:t>Имя и фамилия спикера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9FADB7AC-1D40-AA41-AD44-99D4969D29A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413375" y="10302281"/>
            <a:ext cx="1160772" cy="887412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ru-RU"/>
              <a:t>Вставка рисунка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4DA27D-DF9C-FA47-B44B-68350E0CC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5413375" y="1749600"/>
            <a:ext cx="4241143" cy="9216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FEE7E0B-7B78-BB42-A2D4-DF877800C0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3375" y="3986212"/>
            <a:ext cx="16705166" cy="353695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8800" b="0">
                <a:solidFill>
                  <a:schemeClr val="bg1"/>
                </a:solidFill>
              </a:defRPr>
            </a:lvl1pPr>
          </a:lstStyle>
          <a:p>
            <a:r>
              <a:rPr lang="ru-RU"/>
              <a:t>Спасибо за внимание!</a:t>
            </a:r>
            <a:endParaRPr lang="en-US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8418A95-F4CF-6648-AA8C-CDB9153E0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04963" y="10302281"/>
            <a:ext cx="15313675" cy="1207094"/>
          </a:xfrm>
        </p:spPr>
        <p:txBody>
          <a:bodyPr tIns="108000"/>
          <a:lstStyle>
            <a:lvl1pPr marL="0" marR="0" indent="0" algn="l" defTabSz="1828347" rtl="0" eaLnBrk="1" fontAlgn="auto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ClrTx/>
              <a:buSzTx/>
              <a:buFontTx/>
              <a:buNone/>
              <a:tabLst/>
              <a:defRPr sz="4600">
                <a:solidFill>
                  <a:schemeClr val="bg1"/>
                </a:solidFill>
              </a:defRPr>
            </a:lvl1pPr>
            <a:lvl2pPr>
              <a:defRPr sz="46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4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4600">
                <a:solidFill>
                  <a:schemeClr val="bg1"/>
                </a:solidFill>
              </a:defRPr>
            </a:lvl4pPr>
            <a:lvl5pPr>
              <a:defRPr sz="4600" b="0">
                <a:solidFill>
                  <a:schemeClr val="bg1"/>
                </a:solidFill>
              </a:defRPr>
            </a:lvl5pPr>
          </a:lstStyle>
          <a:p>
            <a:r>
              <a:rPr lang="ru-RU"/>
              <a:t>Почта@</a:t>
            </a:r>
            <a:r>
              <a:rPr lang="en-US" err="1"/>
              <a:t>ozon.ru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9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 с контактами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6DD15F3D-58B4-E549-98C6-E7C4C43AE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13375" y="8855075"/>
            <a:ext cx="16705263" cy="1364079"/>
          </a:xfrm>
        </p:spPr>
        <p:txBody>
          <a:bodyPr tIns="324000"/>
          <a:lstStyle>
            <a:lvl1pPr>
              <a:defRPr sz="4600">
                <a:solidFill>
                  <a:schemeClr val="bg1"/>
                </a:solidFill>
              </a:defRPr>
            </a:lvl1pPr>
            <a:lvl2pPr>
              <a:defRPr sz="46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4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4600">
                <a:solidFill>
                  <a:schemeClr val="bg1"/>
                </a:solidFill>
              </a:defRPr>
            </a:lvl4pPr>
            <a:lvl5pPr>
              <a:defRPr sz="4600" b="0">
                <a:solidFill>
                  <a:schemeClr val="bg1"/>
                </a:solidFill>
              </a:defRPr>
            </a:lvl5pPr>
          </a:lstStyle>
          <a:p>
            <a:r>
              <a:rPr lang="ru-RU"/>
              <a:t>Имя и фамилия спикера</a:t>
            </a:r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9FADB7AC-1D40-AA41-AD44-99D4969D29A4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413375" y="10360682"/>
            <a:ext cx="925200" cy="707317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ru-RU"/>
              <a:t>Вставка рисунка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4DA27D-DF9C-FA47-B44B-68350E0CC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5413375" y="1749600"/>
            <a:ext cx="4241143" cy="9216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FEE7E0B-7B78-BB42-A2D4-DF877800C0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13375" y="3986212"/>
            <a:ext cx="16705166" cy="353695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8800" b="0">
                <a:solidFill>
                  <a:schemeClr val="bg1"/>
                </a:solidFill>
              </a:defRPr>
            </a:lvl1pPr>
          </a:lstStyle>
          <a:p>
            <a:r>
              <a:rPr lang="ru-RU"/>
              <a:t>Спасибо за внимание!</a:t>
            </a:r>
            <a:endParaRPr lang="en-US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28418A95-F4CF-6648-AA8C-CDB9153E0E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34842" y="10302281"/>
            <a:ext cx="15354300" cy="1207094"/>
          </a:xfrm>
        </p:spPr>
        <p:txBody>
          <a:bodyPr tIns="108000"/>
          <a:lstStyle>
            <a:lvl1pPr marL="0" marR="0" indent="0" algn="l" defTabSz="1828347" rtl="0" eaLnBrk="1" fontAlgn="auto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ClrTx/>
              <a:buSzTx/>
              <a:buFontTx/>
              <a:buNone/>
              <a:tabLst/>
              <a:defRPr sz="4600">
                <a:solidFill>
                  <a:schemeClr val="bg1"/>
                </a:solidFill>
              </a:defRPr>
            </a:lvl1pPr>
            <a:lvl2pPr>
              <a:defRPr sz="4600" b="0">
                <a:solidFill>
                  <a:schemeClr val="bg1"/>
                </a:solidFill>
              </a:defRPr>
            </a:lvl2pPr>
            <a:lvl3pPr marL="0" indent="0">
              <a:buFontTx/>
              <a:buNone/>
              <a:defRPr sz="4600">
                <a:solidFill>
                  <a:schemeClr val="bg1"/>
                </a:solidFill>
              </a:defRPr>
            </a:lvl3pPr>
            <a:lvl4pPr marL="0" indent="0">
              <a:buFontTx/>
              <a:buNone/>
              <a:defRPr sz="4600">
                <a:solidFill>
                  <a:schemeClr val="bg1"/>
                </a:solidFill>
              </a:defRPr>
            </a:lvl4pPr>
            <a:lvl5pPr>
              <a:defRPr sz="4600" b="0">
                <a:solidFill>
                  <a:schemeClr val="bg1"/>
                </a:solidFill>
              </a:defRPr>
            </a:lvl5pPr>
          </a:lstStyle>
          <a:p>
            <a:r>
              <a:rPr lang="ru-RU"/>
              <a:t>Почта@</a:t>
            </a:r>
            <a:r>
              <a:rPr lang="en-US" err="1"/>
              <a:t>ozon.ru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398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бор ико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Рисунок 5">
            <a:extLst>
              <a:ext uri="{FF2B5EF4-FFF2-40B4-BE49-F238E27FC236}">
                <a16:creationId xmlns:a16="http://schemas.microsoft.com/office/drawing/2014/main" id="{3D60523E-FB91-1F41-989E-47B267D7DFB9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346276" y="3612395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5" name="Рисунок 5">
            <a:extLst>
              <a:ext uri="{FF2B5EF4-FFF2-40B4-BE49-F238E27FC236}">
                <a16:creationId xmlns:a16="http://schemas.microsoft.com/office/drawing/2014/main" id="{0206DE54-DF1E-B74E-86C8-98450A4D92FD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520322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id="{1DE8265D-E987-ED40-8435-0E438B5A8B62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20631026" y="371085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1" name="Рисунок 5">
            <a:extLst>
              <a:ext uri="{FF2B5EF4-FFF2-40B4-BE49-F238E27FC236}">
                <a16:creationId xmlns:a16="http://schemas.microsoft.com/office/drawing/2014/main" id="{3A6867E1-C8BE-794A-AC1E-C2B12A0C02C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906017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2" name="Рисунок 5">
            <a:extLst>
              <a:ext uri="{FF2B5EF4-FFF2-40B4-BE49-F238E27FC236}">
                <a16:creationId xmlns:a16="http://schemas.microsoft.com/office/drawing/2014/main" id="{D7E907FF-35DB-B847-B2BD-6EA21AEA4AEA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12917128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4" name="Рисунок 5">
            <a:extLst>
              <a:ext uri="{FF2B5EF4-FFF2-40B4-BE49-F238E27FC236}">
                <a16:creationId xmlns:a16="http://schemas.microsoft.com/office/drawing/2014/main" id="{29352905-2118-7940-A187-98066724C6BF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16774076" y="3613530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7" name="Рисунок 5">
            <a:extLst>
              <a:ext uri="{FF2B5EF4-FFF2-40B4-BE49-F238E27FC236}">
                <a16:creationId xmlns:a16="http://schemas.microsoft.com/office/drawing/2014/main" id="{DAB75994-B5DD-4848-95AB-824315D02CB3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346276" y="6601175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AC7D8342-FCAA-6B49-B745-670FAD6952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520322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19" name="Рисунок 5">
            <a:extLst>
              <a:ext uri="{FF2B5EF4-FFF2-40B4-BE49-F238E27FC236}">
                <a16:creationId xmlns:a16="http://schemas.microsoft.com/office/drawing/2014/main" id="{0CCCC4DF-77FB-884A-872E-BF2E5A2531E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20631026" y="6699634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0" name="Рисунок 5">
            <a:extLst>
              <a:ext uri="{FF2B5EF4-FFF2-40B4-BE49-F238E27FC236}">
                <a16:creationId xmlns:a16="http://schemas.microsoft.com/office/drawing/2014/main" id="{F2CB736E-A9E9-AB44-A24F-FD19C96D7204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906017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1" name="Рисунок 5">
            <a:extLst>
              <a:ext uri="{FF2B5EF4-FFF2-40B4-BE49-F238E27FC236}">
                <a16:creationId xmlns:a16="http://schemas.microsoft.com/office/drawing/2014/main" id="{E6EEE026-E1B4-6846-907C-1C789C75C0C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12917128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2" name="Рисунок 5">
            <a:extLst>
              <a:ext uri="{FF2B5EF4-FFF2-40B4-BE49-F238E27FC236}">
                <a16:creationId xmlns:a16="http://schemas.microsoft.com/office/drawing/2014/main" id="{E3C75B1D-6A59-AF42-9F41-4F697B4116F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16774076" y="660230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3" name="Рисунок 5">
            <a:extLst>
              <a:ext uri="{FF2B5EF4-FFF2-40B4-BE49-F238E27FC236}">
                <a16:creationId xmlns:a16="http://schemas.microsoft.com/office/drawing/2014/main" id="{597A612D-7BB0-4B47-8815-98B04ED9D974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1346276" y="9655724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4" name="Рисунок 5">
            <a:extLst>
              <a:ext uri="{FF2B5EF4-FFF2-40B4-BE49-F238E27FC236}">
                <a16:creationId xmlns:a16="http://schemas.microsoft.com/office/drawing/2014/main" id="{51CE1CAB-42F0-EC4B-B32A-DE3F6DF9A3D4}"/>
              </a:ext>
            </a:extLst>
          </p:cNvPr>
          <p:cNvSpPr>
            <a:spLocks noGrp="1" noChangeAspect="1"/>
          </p:cNvSpPr>
          <p:nvPr>
            <p:ph type="pic" sz="quarter" idx="32"/>
          </p:nvPr>
        </p:nvSpPr>
        <p:spPr>
          <a:xfrm>
            <a:off x="520322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5" name="Рисунок 5">
            <a:extLst>
              <a:ext uri="{FF2B5EF4-FFF2-40B4-BE49-F238E27FC236}">
                <a16:creationId xmlns:a16="http://schemas.microsoft.com/office/drawing/2014/main" id="{489F76A0-63BF-6742-B099-78620DB4690D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20631026" y="9754187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6" name="Рисунок 5">
            <a:extLst>
              <a:ext uri="{FF2B5EF4-FFF2-40B4-BE49-F238E27FC236}">
                <a16:creationId xmlns:a16="http://schemas.microsoft.com/office/drawing/2014/main" id="{AAF22B8E-D4F5-D14A-AFCB-3EF56356B9C4}"/>
              </a:ext>
            </a:extLst>
          </p:cNvPr>
          <p:cNvSpPr>
            <a:spLocks noGrp="1" noChangeAspect="1"/>
          </p:cNvSpPr>
          <p:nvPr>
            <p:ph type="pic" sz="quarter" idx="34"/>
          </p:nvPr>
        </p:nvSpPr>
        <p:spPr>
          <a:xfrm>
            <a:off x="906017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7" name="Рисунок 5">
            <a:extLst>
              <a:ext uri="{FF2B5EF4-FFF2-40B4-BE49-F238E27FC236}">
                <a16:creationId xmlns:a16="http://schemas.microsoft.com/office/drawing/2014/main" id="{BBBC3B5B-8E0F-464B-8495-604DDCEE7F47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12917128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8" name="Рисунок 5">
            <a:extLst>
              <a:ext uri="{FF2B5EF4-FFF2-40B4-BE49-F238E27FC236}">
                <a16:creationId xmlns:a16="http://schemas.microsoft.com/office/drawing/2014/main" id="{546D0A67-E0CE-5645-A94B-5F90EED99D86}"/>
              </a:ext>
            </a:extLst>
          </p:cNvPr>
          <p:cNvSpPr>
            <a:spLocks noGrp="1" noChangeAspect="1"/>
          </p:cNvSpPr>
          <p:nvPr>
            <p:ph type="pic" sz="quarter" idx="36"/>
          </p:nvPr>
        </p:nvSpPr>
        <p:spPr>
          <a:xfrm>
            <a:off x="16774076" y="9656856"/>
            <a:ext cx="2317143" cy="1771200"/>
          </a:xfrm>
        </p:spPr>
        <p:txBody>
          <a:bodyPr/>
          <a:lstStyle>
            <a:lvl1pPr algn="ctr">
              <a:defRPr sz="3375"/>
            </a:lvl1pPr>
          </a:lstStyle>
          <a:p>
            <a:r>
              <a:rPr lang="ru-RU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15047132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Титульный слайд">
    <p:bg>
      <p:bgPr>
        <a:solidFill>
          <a:srgbClr val="005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84833" y="12344401"/>
            <a:ext cx="5689230" cy="736602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1828709">
              <a:defRPr sz="2400" b="0">
                <a:solidFill>
                  <a:srgbClr val="888888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788522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омерной разделитель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>
            <a:extLst>
              <a:ext uri="{FF2B5EF4-FFF2-40B4-BE49-F238E27FC236}">
                <a16:creationId xmlns:a16="http://schemas.microsoft.com/office/drawing/2014/main" id="{B23A2181-F6CD-9044-8DC2-340F55028F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94771" y="3986212"/>
            <a:ext cx="2257175" cy="4868864"/>
          </a:xfrm>
        </p:spPr>
        <p:txBody>
          <a:bodyPr tIns="180000" anchor="b"/>
          <a:lstStyle>
            <a:lvl1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30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/>
              <a:t>0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8C4D79-DC83-054E-A858-6E376A1E7C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13375" y="3986211"/>
            <a:ext cx="16705166" cy="4419601"/>
          </a:xfrm>
          <a:prstGeom prst="rect">
            <a:avLst/>
          </a:prstGeom>
        </p:spPr>
        <p:txBody>
          <a:bodyPr tIns="0" bIns="108000" anchor="b">
            <a:noAutofit/>
          </a:bodyPr>
          <a:lstStyle>
            <a:lvl1pPr algn="l">
              <a:defRPr sz="11400" b="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04B6BDA-C13E-DF4F-9DF8-A43E4CF70B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11145" y="8855076"/>
            <a:ext cx="16705164" cy="2654300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bg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03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(синий)" type="title">
  <p:cSld name="TITLE">
    <p:bg>
      <p:bgPr>
        <a:solidFill>
          <a:schemeClr val="dk2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ctrTitle"/>
          </p:nvPr>
        </p:nvSpPr>
        <p:spPr>
          <a:xfrm>
            <a:off x="2697005" y="3986211"/>
            <a:ext cx="19421549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05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Arial"/>
              <a:buNone/>
              <a:defRPr sz="115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2694774" y="8855075"/>
            <a:ext cx="19421547" cy="265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5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8pPr>
            <a:lvl9pPr lvl="8" algn="ctr">
              <a:lnSpc>
                <a:spcPct val="179312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200"/>
              <a:buFont typeface="Arial"/>
              <a:buNone/>
              <a:defRPr sz="3200"/>
            </a:lvl9pPr>
          </a:lstStyle>
          <a:p>
            <a:endParaRPr/>
          </a:p>
        </p:txBody>
      </p:sp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10804" y="1749600"/>
            <a:ext cx="4240868" cy="9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фотофон и текст">
  <p:cSld name="Заголовок, фотофон и текст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>
            <a:spLocks noGrp="1"/>
          </p:cNvSpPr>
          <p:nvPr>
            <p:ph type="pic" idx="2"/>
          </p:nvPr>
        </p:nvSpPr>
        <p:spPr>
          <a:xfrm>
            <a:off x="2" y="3"/>
            <a:ext cx="8126732" cy="13716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0" tIns="6075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0" y="1"/>
            <a:ext cx="8126730" cy="6200776"/>
          </a:xfrm>
          <a:prstGeom prst="rect">
            <a:avLst/>
          </a:prstGeom>
          <a:gradFill>
            <a:gsLst>
              <a:gs pos="0">
                <a:srgbClr val="005BFF">
                  <a:alpha val="89803"/>
                </a:srgbClr>
              </a:gs>
              <a:gs pos="34000">
                <a:srgbClr val="005BFF">
                  <a:alpha val="26666"/>
                </a:srgbClr>
              </a:gs>
              <a:gs pos="100000">
                <a:srgbClr val="005BFF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spcFirstLastPara="1" wrap="square" lIns="506275" tIns="303775" rIns="108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ftr" idx="11"/>
          </p:nvPr>
        </p:nvSpPr>
        <p:spPr>
          <a:xfrm>
            <a:off x="9028713" y="12833592"/>
            <a:ext cx="10390606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1"/>
          </p:nvPr>
        </p:nvSpPr>
        <p:spPr>
          <a:xfrm>
            <a:off x="9028709" y="3542400"/>
            <a:ext cx="13987354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">
  <p:cSld name="Заголовок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1346275" y="450645"/>
            <a:ext cx="21669406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ftr" idx="11"/>
          </p:nvPr>
        </p:nvSpPr>
        <p:spPr>
          <a:xfrm>
            <a:off x="1346279" y="12833592"/>
            <a:ext cx="18073040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омерной разделитель">
  <p:cSld name="Номерной разделитель">
    <p:bg>
      <p:bgPr>
        <a:solidFill>
          <a:schemeClr val="dk2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>
            <a:off x="2694771" y="3986213"/>
            <a:ext cx="2257176" cy="4868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500" rIns="0" bIns="0" anchor="b" anchorCtr="0">
            <a:noAutofit/>
          </a:bodyPr>
          <a:lstStyle>
            <a:lvl1pPr marL="1219124" lvl="0" indent="-60956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600"/>
              <a:buFont typeface="Arial"/>
              <a:buNone/>
              <a:defRPr sz="30900" b="1">
                <a:solidFill>
                  <a:schemeClr val="lt1"/>
                </a:solidFill>
              </a:defRPr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ctrTitle"/>
          </p:nvPr>
        </p:nvSpPr>
        <p:spPr>
          <a:xfrm>
            <a:off x="5413378" y="3986211"/>
            <a:ext cx="16705174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05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Arial"/>
              <a:buNone/>
              <a:defRPr sz="115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2"/>
          </p:nvPr>
        </p:nvSpPr>
        <p:spPr>
          <a:xfrm>
            <a:off x="5411149" y="8855075"/>
            <a:ext cx="16705174" cy="265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5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8pPr>
            <a:lvl9pPr lvl="8" algn="ctr">
              <a:lnSpc>
                <a:spcPct val="179312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200"/>
              <a:buFont typeface="Arial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Набор иконок">
  <p:cSld name="Набор иконок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1346275" y="450645"/>
            <a:ext cx="21669406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6" name="Google Shape;76;p18"/>
          <p:cNvSpPr>
            <a:spLocks noGrp="1"/>
          </p:cNvSpPr>
          <p:nvPr>
            <p:ph type="pic" idx="2"/>
          </p:nvPr>
        </p:nvSpPr>
        <p:spPr>
          <a:xfrm>
            <a:off x="1346278" y="3612395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8"/>
          <p:cNvSpPr>
            <a:spLocks noGrp="1"/>
          </p:cNvSpPr>
          <p:nvPr>
            <p:ph type="pic" idx="3"/>
          </p:nvPr>
        </p:nvSpPr>
        <p:spPr>
          <a:xfrm>
            <a:off x="5203232" y="3613531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8"/>
          <p:cNvSpPr>
            <a:spLocks noGrp="1"/>
          </p:cNvSpPr>
          <p:nvPr>
            <p:ph type="pic" idx="4"/>
          </p:nvPr>
        </p:nvSpPr>
        <p:spPr>
          <a:xfrm>
            <a:off x="20631039" y="3710856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8"/>
          <p:cNvSpPr>
            <a:spLocks noGrp="1"/>
          </p:cNvSpPr>
          <p:nvPr>
            <p:ph type="pic" idx="5"/>
          </p:nvPr>
        </p:nvSpPr>
        <p:spPr>
          <a:xfrm>
            <a:off x="9060184" y="3613531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8"/>
          <p:cNvSpPr>
            <a:spLocks noGrp="1"/>
          </p:cNvSpPr>
          <p:nvPr>
            <p:ph type="pic" idx="6"/>
          </p:nvPr>
        </p:nvSpPr>
        <p:spPr>
          <a:xfrm>
            <a:off x="12917135" y="3613531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8"/>
          <p:cNvSpPr>
            <a:spLocks noGrp="1"/>
          </p:cNvSpPr>
          <p:nvPr>
            <p:ph type="pic" idx="7"/>
          </p:nvPr>
        </p:nvSpPr>
        <p:spPr>
          <a:xfrm>
            <a:off x="16774084" y="3613531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8"/>
          <p:cNvSpPr>
            <a:spLocks noGrp="1"/>
          </p:cNvSpPr>
          <p:nvPr>
            <p:ph type="pic" idx="8"/>
          </p:nvPr>
        </p:nvSpPr>
        <p:spPr>
          <a:xfrm>
            <a:off x="1346278" y="6601176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>
            <a:spLocks noGrp="1"/>
          </p:cNvSpPr>
          <p:nvPr>
            <p:ph type="pic" idx="9"/>
          </p:nvPr>
        </p:nvSpPr>
        <p:spPr>
          <a:xfrm>
            <a:off x="5203232" y="6602307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>
            <a:spLocks noGrp="1"/>
          </p:cNvSpPr>
          <p:nvPr>
            <p:ph type="pic" idx="13"/>
          </p:nvPr>
        </p:nvSpPr>
        <p:spPr>
          <a:xfrm>
            <a:off x="20631039" y="6699635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>
            <a:spLocks noGrp="1"/>
          </p:cNvSpPr>
          <p:nvPr>
            <p:ph type="pic" idx="14"/>
          </p:nvPr>
        </p:nvSpPr>
        <p:spPr>
          <a:xfrm>
            <a:off x="9060184" y="6602307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18"/>
          <p:cNvSpPr>
            <a:spLocks noGrp="1"/>
          </p:cNvSpPr>
          <p:nvPr>
            <p:ph type="pic" idx="15"/>
          </p:nvPr>
        </p:nvSpPr>
        <p:spPr>
          <a:xfrm>
            <a:off x="12917135" y="6602307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8"/>
          <p:cNvSpPr>
            <a:spLocks noGrp="1"/>
          </p:cNvSpPr>
          <p:nvPr>
            <p:ph type="pic" idx="16"/>
          </p:nvPr>
        </p:nvSpPr>
        <p:spPr>
          <a:xfrm>
            <a:off x="16774084" y="6602307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>
            <a:spLocks noGrp="1"/>
          </p:cNvSpPr>
          <p:nvPr>
            <p:ph type="pic" idx="17"/>
          </p:nvPr>
        </p:nvSpPr>
        <p:spPr>
          <a:xfrm>
            <a:off x="1346278" y="9655725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>
            <a:spLocks noGrp="1"/>
          </p:cNvSpPr>
          <p:nvPr>
            <p:ph type="pic" idx="18"/>
          </p:nvPr>
        </p:nvSpPr>
        <p:spPr>
          <a:xfrm>
            <a:off x="5203232" y="9656856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8"/>
          <p:cNvSpPr>
            <a:spLocks noGrp="1"/>
          </p:cNvSpPr>
          <p:nvPr>
            <p:ph type="pic" idx="19"/>
          </p:nvPr>
        </p:nvSpPr>
        <p:spPr>
          <a:xfrm>
            <a:off x="20631039" y="9754187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>
            <a:spLocks noGrp="1"/>
          </p:cNvSpPr>
          <p:nvPr>
            <p:ph type="pic" idx="20"/>
          </p:nvPr>
        </p:nvSpPr>
        <p:spPr>
          <a:xfrm>
            <a:off x="9060184" y="9656856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>
            <a:spLocks noGrp="1"/>
          </p:cNvSpPr>
          <p:nvPr>
            <p:ph type="pic" idx="21"/>
          </p:nvPr>
        </p:nvSpPr>
        <p:spPr>
          <a:xfrm>
            <a:off x="12917135" y="9656856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3" name="Google Shape;93;p18"/>
          <p:cNvSpPr>
            <a:spLocks noGrp="1"/>
          </p:cNvSpPr>
          <p:nvPr>
            <p:ph type="pic" idx="22"/>
          </p:nvPr>
        </p:nvSpPr>
        <p:spPr>
          <a:xfrm>
            <a:off x="16774084" y="9656856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Arial"/>
              <a:buNone/>
              <a:defRPr sz="3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3 иконки">
  <p:cSld name="Заголовок и 3 иконки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1346275" y="450645"/>
            <a:ext cx="21669406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ftr" idx="11"/>
          </p:nvPr>
        </p:nvSpPr>
        <p:spPr>
          <a:xfrm>
            <a:off x="1346279" y="12833592"/>
            <a:ext cx="18073040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2246365" y="7092000"/>
            <a:ext cx="6326236" cy="35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2"/>
          </p:nvPr>
        </p:nvSpPr>
        <p:spPr>
          <a:xfrm>
            <a:off x="9469687" y="7092000"/>
            <a:ext cx="6326042" cy="35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3"/>
          </p:nvPr>
        </p:nvSpPr>
        <p:spPr>
          <a:xfrm>
            <a:off x="16697692" y="7092000"/>
            <a:ext cx="6317989" cy="35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9"/>
          <p:cNvSpPr>
            <a:spLocks noGrp="1"/>
          </p:cNvSpPr>
          <p:nvPr>
            <p:ph type="pic" idx="4"/>
          </p:nvPr>
        </p:nvSpPr>
        <p:spPr>
          <a:xfrm>
            <a:off x="2246841" y="4874400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19"/>
          <p:cNvSpPr>
            <a:spLocks noGrp="1"/>
          </p:cNvSpPr>
          <p:nvPr>
            <p:ph type="pic" idx="5"/>
          </p:nvPr>
        </p:nvSpPr>
        <p:spPr>
          <a:xfrm>
            <a:off x="9469685" y="4874400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>
            <a:spLocks noGrp="1"/>
          </p:cNvSpPr>
          <p:nvPr>
            <p:ph type="pic" idx="6"/>
          </p:nvPr>
        </p:nvSpPr>
        <p:spPr>
          <a:xfrm>
            <a:off x="16697695" y="4874400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4 иконки">
  <p:cSld name="Заголовок и 4 иконки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1346275" y="450645"/>
            <a:ext cx="21669406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ftr" idx="11"/>
          </p:nvPr>
        </p:nvSpPr>
        <p:spPr>
          <a:xfrm>
            <a:off x="1346279" y="12833592"/>
            <a:ext cx="18073040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body" idx="1"/>
          </p:nvPr>
        </p:nvSpPr>
        <p:spPr>
          <a:xfrm>
            <a:off x="1346278" y="7092000"/>
            <a:ext cx="4520570" cy="35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2"/>
          </p:nvPr>
        </p:nvSpPr>
        <p:spPr>
          <a:xfrm>
            <a:off x="7186617" y="7092000"/>
            <a:ext cx="4552952" cy="35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3"/>
          </p:nvPr>
        </p:nvSpPr>
        <p:spPr>
          <a:xfrm>
            <a:off x="18972801" y="7092000"/>
            <a:ext cx="4063349" cy="35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>
            <a:spLocks noGrp="1"/>
          </p:cNvSpPr>
          <p:nvPr>
            <p:ph type="pic" idx="4"/>
          </p:nvPr>
        </p:nvSpPr>
        <p:spPr>
          <a:xfrm>
            <a:off x="1346272" y="4874400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2" name="Google Shape;112;p20"/>
          <p:cNvSpPr>
            <a:spLocks noGrp="1"/>
          </p:cNvSpPr>
          <p:nvPr>
            <p:ph type="pic" idx="5"/>
          </p:nvPr>
        </p:nvSpPr>
        <p:spPr>
          <a:xfrm>
            <a:off x="7242529" y="4874400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20"/>
          <p:cNvSpPr>
            <a:spLocks noGrp="1"/>
          </p:cNvSpPr>
          <p:nvPr>
            <p:ph type="pic" idx="6"/>
          </p:nvPr>
        </p:nvSpPr>
        <p:spPr>
          <a:xfrm>
            <a:off x="18972797" y="4874400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>
            <a:spLocks noGrp="1"/>
          </p:cNvSpPr>
          <p:nvPr>
            <p:ph type="pic" idx="7"/>
          </p:nvPr>
        </p:nvSpPr>
        <p:spPr>
          <a:xfrm>
            <a:off x="13105739" y="4874400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8"/>
          </p:nvPr>
        </p:nvSpPr>
        <p:spPr>
          <a:xfrm>
            <a:off x="13081944" y="7092000"/>
            <a:ext cx="4523314" cy="3529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фон и 2 разных колонки текста">
  <p:cSld name="Заголовок, фон и 2 разных колонки текста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1"/>
          <p:cNvSpPr/>
          <p:nvPr/>
        </p:nvSpPr>
        <p:spPr>
          <a:xfrm>
            <a:off x="3" y="0"/>
            <a:ext cx="8126730" cy="13716000"/>
          </a:xfrm>
          <a:prstGeom prst="rect">
            <a:avLst/>
          </a:prstGeom>
          <a:solidFill>
            <a:schemeClr val="dk2"/>
          </a:solidFill>
          <a:ln w="25400" cap="rnd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394" tIns="45730" rIns="91394" bIns="4573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21"/>
          <p:cNvSpPr txBox="1">
            <a:spLocks noGrp="1"/>
          </p:cNvSpPr>
          <p:nvPr>
            <p:ph type="title"/>
          </p:nvPr>
        </p:nvSpPr>
        <p:spPr>
          <a:xfrm>
            <a:off x="5" y="5"/>
            <a:ext cx="8126730" cy="442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6275" tIns="303775" rIns="10800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body" idx="1"/>
          </p:nvPr>
        </p:nvSpPr>
        <p:spPr>
          <a:xfrm>
            <a:off x="1350964" y="7091363"/>
            <a:ext cx="6351589" cy="4414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>
                <a:solidFill>
                  <a:schemeClr val="lt1"/>
                </a:solidFill>
              </a:defRPr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>
                <a:solidFill>
                  <a:schemeClr val="lt1"/>
                </a:solidFill>
              </a:defRPr>
            </a:lvl2pPr>
            <a:lvl3pPr marL="3657371" lvl="2" indent="-98207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200"/>
              <a:buChar char="―"/>
              <a:defRPr>
                <a:solidFill>
                  <a:schemeClr val="lt1"/>
                </a:solidFill>
              </a:defRPr>
            </a:lvl3pPr>
            <a:lvl4pPr marL="4876495" lvl="3" indent="-98207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200"/>
              <a:buAutoNum type="arabicPeriod"/>
              <a:defRPr>
                <a:solidFill>
                  <a:schemeClr val="lt1"/>
                </a:solidFill>
              </a:defRPr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>
                <a:solidFill>
                  <a:schemeClr val="lt1"/>
                </a:solidFill>
              </a:defRPr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1"/>
          <p:cNvSpPr txBox="1">
            <a:spLocks noGrp="1"/>
          </p:cNvSpPr>
          <p:nvPr>
            <p:ph type="ftr" idx="11"/>
          </p:nvPr>
        </p:nvSpPr>
        <p:spPr>
          <a:xfrm>
            <a:off x="9028713" y="12834000"/>
            <a:ext cx="10390606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2" name="Google Shape;122;p21"/>
          <p:cNvSpPr txBox="1">
            <a:spLocks noGrp="1"/>
          </p:cNvSpPr>
          <p:nvPr>
            <p:ph type="body" idx="2"/>
          </p:nvPr>
        </p:nvSpPr>
        <p:spPr>
          <a:xfrm>
            <a:off x="9028709" y="3542400"/>
            <a:ext cx="13987354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>
            <a:spLocks noGrp="1"/>
          </p:cNvSpPr>
          <p:nvPr>
            <p:ph type="pic" idx="3"/>
          </p:nvPr>
        </p:nvSpPr>
        <p:spPr>
          <a:xfrm>
            <a:off x="1366031" y="4874400"/>
            <a:ext cx="2317145" cy="17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+2 колонки текста">
  <p:cSld name="Заголовок+2 колонки текста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>
            <a:spLocks noGrp="1"/>
          </p:cNvSpPr>
          <p:nvPr>
            <p:ph type="title"/>
          </p:nvPr>
        </p:nvSpPr>
        <p:spPr>
          <a:xfrm>
            <a:off x="1346275" y="450645"/>
            <a:ext cx="21669406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ftr" idx="11"/>
          </p:nvPr>
        </p:nvSpPr>
        <p:spPr>
          <a:xfrm>
            <a:off x="1346279" y="12833592"/>
            <a:ext cx="18073040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1"/>
          </p:nvPr>
        </p:nvSpPr>
        <p:spPr>
          <a:xfrm>
            <a:off x="1346402" y="3542400"/>
            <a:ext cx="10379039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body" idx="2"/>
          </p:nvPr>
        </p:nvSpPr>
        <p:spPr>
          <a:xfrm>
            <a:off x="12192329" y="3542400"/>
            <a:ext cx="10823733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+текст">
  <p:cSld name="Заголовок+текст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1346276" y="450645"/>
            <a:ext cx="21668411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ftr" idx="11"/>
          </p:nvPr>
        </p:nvSpPr>
        <p:spPr>
          <a:xfrm>
            <a:off x="1346279" y="12841427"/>
            <a:ext cx="18073040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body" idx="1"/>
          </p:nvPr>
        </p:nvSpPr>
        <p:spPr>
          <a:xfrm>
            <a:off x="1346276" y="3542400"/>
            <a:ext cx="18074714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Цитата или тез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97163" y="1766888"/>
            <a:ext cx="18968154" cy="8415338"/>
          </a:xfrm>
          <a:prstGeom prst="rect">
            <a:avLst/>
          </a:prstGeom>
        </p:spPr>
        <p:txBody>
          <a:bodyPr tIns="0" bIns="36000" anchor="ctr">
            <a:noAutofit/>
          </a:bodyPr>
          <a:lstStyle>
            <a:lvl1pPr algn="l">
              <a:defRPr sz="11400" b="0">
                <a:solidFill>
                  <a:schemeClr val="tx2"/>
                </a:solidFill>
              </a:defRPr>
            </a:lvl1pPr>
          </a:lstStyle>
          <a:p>
            <a:r>
              <a:rPr lang="ru-RU"/>
              <a:t>Текст тезиса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4770" y="10621964"/>
            <a:ext cx="18970546" cy="1327149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600"/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53680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скрин Android и текст (2)">
  <p:cSld name="Заголовок, скрин Android и текст (2)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4"/>
          <p:cNvPicPr preferRelativeResize="0"/>
          <p:nvPr/>
        </p:nvPicPr>
        <p:blipFill rotWithShape="1">
          <a:blip r:embed="rId2">
            <a:alphaModFix/>
          </a:blip>
          <a:srcRect l="3679" t="3018" r="4567" b="790"/>
          <a:stretch/>
        </p:blipFill>
        <p:spPr>
          <a:xfrm>
            <a:off x="884120" y="450646"/>
            <a:ext cx="7660075" cy="1524394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>
            <a:spLocks noGrp="1"/>
          </p:cNvSpPr>
          <p:nvPr>
            <p:ph type="title"/>
          </p:nvPr>
        </p:nvSpPr>
        <p:spPr>
          <a:xfrm>
            <a:off x="9926645" y="450645"/>
            <a:ext cx="13089420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4"/>
          <p:cNvSpPr txBox="1">
            <a:spLocks noGrp="1"/>
          </p:cNvSpPr>
          <p:nvPr>
            <p:ph type="ftr" idx="11"/>
          </p:nvPr>
        </p:nvSpPr>
        <p:spPr>
          <a:xfrm>
            <a:off x="9926644" y="12833592"/>
            <a:ext cx="9492673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4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1"/>
          </p:nvPr>
        </p:nvSpPr>
        <p:spPr>
          <a:xfrm>
            <a:off x="9926645" y="3542400"/>
            <a:ext cx="13089420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4"/>
          <p:cNvSpPr>
            <a:spLocks noGrp="1"/>
          </p:cNvSpPr>
          <p:nvPr>
            <p:ph type="pic" idx="2"/>
          </p:nvPr>
        </p:nvSpPr>
        <p:spPr>
          <a:xfrm>
            <a:off x="1588852" y="1190499"/>
            <a:ext cx="6355408" cy="13443056"/>
          </a:xfrm>
          <a:prstGeom prst="roundRect">
            <a:avLst>
              <a:gd name="adj" fmla="val 8740"/>
            </a:avLst>
          </a:prstGeom>
          <a:noFill/>
          <a:ln>
            <a:noFill/>
          </a:ln>
        </p:spPr>
        <p:txBody>
          <a:bodyPr spcFirstLastPara="1" wrap="square" lIns="0" tIns="6075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скрин iPhone и текст (2)">
  <p:cSld name="Заголовок, скрин iPhone и текст (2)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2898" y="374764"/>
            <a:ext cx="7635124" cy="1523077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5"/>
          <p:cNvSpPr txBox="1">
            <a:spLocks noGrp="1"/>
          </p:cNvSpPr>
          <p:nvPr>
            <p:ph type="title"/>
          </p:nvPr>
        </p:nvSpPr>
        <p:spPr>
          <a:xfrm>
            <a:off x="9926645" y="450645"/>
            <a:ext cx="13089420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5"/>
          <p:cNvSpPr txBox="1">
            <a:spLocks noGrp="1"/>
          </p:cNvSpPr>
          <p:nvPr>
            <p:ph type="ftr" idx="11"/>
          </p:nvPr>
        </p:nvSpPr>
        <p:spPr>
          <a:xfrm>
            <a:off x="9926644" y="12833592"/>
            <a:ext cx="9492673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5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>
            <a:off x="9926645" y="3542400"/>
            <a:ext cx="13089420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>
            <a:spLocks noGrp="1"/>
          </p:cNvSpPr>
          <p:nvPr>
            <p:ph type="pic" idx="2"/>
          </p:nvPr>
        </p:nvSpPr>
        <p:spPr>
          <a:xfrm>
            <a:off x="1873641" y="1346737"/>
            <a:ext cx="6123351" cy="1328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скрин iPhone и текст (1)">
  <p:cSld name="Заголовок, скрин iPhone и текст (1)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77983" y="2336668"/>
            <a:ext cx="5233425" cy="10416163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>
            <a:spLocks noGrp="1"/>
          </p:cNvSpPr>
          <p:nvPr>
            <p:ph type="title"/>
          </p:nvPr>
        </p:nvSpPr>
        <p:spPr>
          <a:xfrm>
            <a:off x="1346744" y="450645"/>
            <a:ext cx="21669795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ftr" idx="11"/>
          </p:nvPr>
        </p:nvSpPr>
        <p:spPr>
          <a:xfrm>
            <a:off x="1346744" y="12833592"/>
            <a:ext cx="18055193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6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54" name="Google Shape;154;p26"/>
          <p:cNvSpPr txBox="1">
            <a:spLocks noGrp="1"/>
          </p:cNvSpPr>
          <p:nvPr>
            <p:ph type="body" idx="1"/>
          </p:nvPr>
        </p:nvSpPr>
        <p:spPr>
          <a:xfrm>
            <a:off x="9926645" y="3542400"/>
            <a:ext cx="13089420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6"/>
          <p:cNvSpPr>
            <a:spLocks noGrp="1"/>
          </p:cNvSpPr>
          <p:nvPr>
            <p:ph type="pic" idx="2"/>
          </p:nvPr>
        </p:nvSpPr>
        <p:spPr>
          <a:xfrm>
            <a:off x="2992871" y="2985072"/>
            <a:ext cx="4192503" cy="9094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скрин ноутбука и текст">
  <p:cSld name="Заголовок, скрин ноутбука и текст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1335" y="2951031"/>
            <a:ext cx="15961172" cy="957298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7"/>
          <p:cNvSpPr txBox="1">
            <a:spLocks noGrp="1"/>
          </p:cNvSpPr>
          <p:nvPr>
            <p:ph type="title"/>
          </p:nvPr>
        </p:nvSpPr>
        <p:spPr>
          <a:xfrm>
            <a:off x="1346270" y="450647"/>
            <a:ext cx="21669795" cy="2197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7"/>
          <p:cNvSpPr txBox="1">
            <a:spLocks noGrp="1"/>
          </p:cNvSpPr>
          <p:nvPr>
            <p:ph type="ftr" idx="11"/>
          </p:nvPr>
        </p:nvSpPr>
        <p:spPr>
          <a:xfrm>
            <a:off x="1346744" y="12833592"/>
            <a:ext cx="18055193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body" idx="1"/>
          </p:nvPr>
        </p:nvSpPr>
        <p:spPr>
          <a:xfrm>
            <a:off x="16704451" y="3542400"/>
            <a:ext cx="6311611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7"/>
          <p:cNvSpPr>
            <a:spLocks noGrp="1"/>
          </p:cNvSpPr>
          <p:nvPr>
            <p:ph type="pic" idx="2"/>
          </p:nvPr>
        </p:nvSpPr>
        <p:spPr>
          <a:xfrm>
            <a:off x="2715722" y="3704520"/>
            <a:ext cx="12158787" cy="760225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0" tIns="6075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Финальный слайд с контактами">
  <p:cSld name="Финальный слайд с контактами">
    <p:bg>
      <p:bgPr>
        <a:solidFill>
          <a:schemeClr val="dk2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8"/>
          <p:cNvSpPr txBox="1">
            <a:spLocks noGrp="1"/>
          </p:cNvSpPr>
          <p:nvPr>
            <p:ph type="body" idx="1"/>
          </p:nvPr>
        </p:nvSpPr>
        <p:spPr>
          <a:xfrm>
            <a:off x="5413379" y="8855075"/>
            <a:ext cx="16705273" cy="1364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50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>
                <a:solidFill>
                  <a:schemeClr val="lt1"/>
                </a:solidFill>
              </a:defRPr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 b="0">
                <a:solidFill>
                  <a:schemeClr val="lt1"/>
                </a:solidFill>
              </a:defRPr>
            </a:lvl2pPr>
            <a:lvl3pPr marL="3657371" lvl="2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>
                <a:solidFill>
                  <a:schemeClr val="lt1"/>
                </a:solidFill>
              </a:defRPr>
            </a:lvl3pPr>
            <a:lvl4pPr marL="4876495" lvl="3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>
                <a:solidFill>
                  <a:schemeClr val="lt1"/>
                </a:solidFill>
              </a:defRPr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 b="0">
                <a:solidFill>
                  <a:schemeClr val="lt1"/>
                </a:solidFill>
              </a:defRPr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8"/>
          <p:cNvSpPr>
            <a:spLocks noGrp="1"/>
          </p:cNvSpPr>
          <p:nvPr>
            <p:ph type="pic" idx="2"/>
          </p:nvPr>
        </p:nvSpPr>
        <p:spPr>
          <a:xfrm>
            <a:off x="5413380" y="10360683"/>
            <a:ext cx="925201" cy="707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6" name="Google Shape;16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13380" y="1749600"/>
            <a:ext cx="4240868" cy="9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8"/>
          <p:cNvSpPr txBox="1">
            <a:spLocks noGrp="1"/>
          </p:cNvSpPr>
          <p:nvPr>
            <p:ph type="ctrTitle"/>
          </p:nvPr>
        </p:nvSpPr>
        <p:spPr>
          <a:xfrm>
            <a:off x="5413378" y="3986215"/>
            <a:ext cx="16705174" cy="353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05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 sz="88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8"/>
          <p:cNvSpPr txBox="1">
            <a:spLocks noGrp="1"/>
          </p:cNvSpPr>
          <p:nvPr>
            <p:ph type="body" idx="3"/>
          </p:nvPr>
        </p:nvSpPr>
        <p:spPr>
          <a:xfrm>
            <a:off x="6734848" y="10302280"/>
            <a:ext cx="15354310" cy="1207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500" rIns="0" bIns="0" anchor="t" anchorCtr="0">
            <a:noAutofit/>
          </a:bodyPr>
          <a:lstStyle>
            <a:lvl1pPr marL="1219124" marR="0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>
                <a:solidFill>
                  <a:schemeClr val="lt1"/>
                </a:solidFill>
              </a:defRPr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 b="0">
                <a:solidFill>
                  <a:schemeClr val="lt1"/>
                </a:solidFill>
              </a:defRPr>
            </a:lvl2pPr>
            <a:lvl3pPr marL="3657371" lvl="2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>
                <a:solidFill>
                  <a:schemeClr val="lt1"/>
                </a:solidFill>
              </a:defRPr>
            </a:lvl3pPr>
            <a:lvl4pPr marL="4876495" lvl="3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>
                <a:solidFill>
                  <a:schemeClr val="lt1"/>
                </a:solidFill>
              </a:defRPr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 b="0">
                <a:solidFill>
                  <a:schemeClr val="lt1"/>
                </a:solidFill>
              </a:defRPr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(белый)">
  <p:cSld name="Титульный слайд (белый)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9"/>
          <p:cNvSpPr txBox="1">
            <a:spLocks noGrp="1"/>
          </p:cNvSpPr>
          <p:nvPr>
            <p:ph type="ctrTitle"/>
          </p:nvPr>
        </p:nvSpPr>
        <p:spPr>
          <a:xfrm>
            <a:off x="2696402" y="3986213"/>
            <a:ext cx="19421389" cy="44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05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11500" b="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9"/>
          <p:cNvSpPr txBox="1">
            <a:spLocks noGrp="1"/>
          </p:cNvSpPr>
          <p:nvPr>
            <p:ph type="subTitle" idx="1"/>
          </p:nvPr>
        </p:nvSpPr>
        <p:spPr>
          <a:xfrm>
            <a:off x="2697164" y="8855075"/>
            <a:ext cx="19421384" cy="265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5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8pPr>
            <a:lvl9pPr lvl="8" algn="ctr">
              <a:lnSpc>
                <a:spcPct val="179312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200"/>
              <a:buFont typeface="Arial"/>
              <a:buNone/>
              <a:defRPr sz="3200"/>
            </a:lvl9pPr>
          </a:lstStyle>
          <a:p>
            <a:endParaRPr/>
          </a:p>
        </p:txBody>
      </p:sp>
      <p:pic>
        <p:nvPicPr>
          <p:cNvPr id="172" name="Google Shape;17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10804" y="1748568"/>
            <a:ext cx="4240868" cy="9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азделитель">
  <p:cSld name="Разделитель">
    <p:bg>
      <p:bgPr>
        <a:solidFill>
          <a:schemeClr val="dk2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0"/>
          <p:cNvSpPr txBox="1">
            <a:spLocks noGrp="1"/>
          </p:cNvSpPr>
          <p:nvPr>
            <p:ph type="ctrTitle"/>
          </p:nvPr>
        </p:nvSpPr>
        <p:spPr>
          <a:xfrm>
            <a:off x="2697005" y="3986211"/>
            <a:ext cx="19421549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405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Arial"/>
              <a:buNone/>
              <a:defRPr sz="115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subTitle" idx="1"/>
          </p:nvPr>
        </p:nvSpPr>
        <p:spPr>
          <a:xfrm>
            <a:off x="2694774" y="8855075"/>
            <a:ext cx="19421547" cy="2654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50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  <a:defRPr sz="4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8pPr>
            <a:lvl9pPr lvl="8" algn="ctr">
              <a:lnSpc>
                <a:spcPct val="179312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200"/>
              <a:buFont typeface="Arial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Цитата или тезис">
  <p:cSld name="Цитата или тезис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>
            <a:spLocks noGrp="1"/>
          </p:cNvSpPr>
          <p:nvPr>
            <p:ph type="ctrTitle"/>
          </p:nvPr>
        </p:nvSpPr>
        <p:spPr>
          <a:xfrm>
            <a:off x="2697167" y="1766888"/>
            <a:ext cx="18968165" cy="8415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135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300"/>
              <a:buFont typeface="Arial"/>
              <a:buNone/>
              <a:defRPr sz="115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31"/>
          <p:cNvSpPr txBox="1">
            <a:spLocks noGrp="1"/>
          </p:cNvSpPr>
          <p:nvPr>
            <p:ph type="subTitle" idx="1"/>
          </p:nvPr>
        </p:nvSpPr>
        <p:spPr>
          <a:xfrm>
            <a:off x="2694771" y="10621967"/>
            <a:ext cx="18970557" cy="1327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15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3200"/>
            </a:lvl8pPr>
            <a:lvl9pPr lvl="8" algn="ctr">
              <a:lnSpc>
                <a:spcPct val="179312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200"/>
              <a:buFont typeface="Arial"/>
              <a:buNone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+2 разных колонки текста">
  <p:cSld name="Заголовок+2 разных колонки текста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 txBox="1">
            <a:spLocks noGrp="1"/>
          </p:cNvSpPr>
          <p:nvPr>
            <p:ph type="title"/>
          </p:nvPr>
        </p:nvSpPr>
        <p:spPr>
          <a:xfrm>
            <a:off x="1346275" y="450645"/>
            <a:ext cx="21669406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2"/>
          <p:cNvSpPr txBox="1">
            <a:spLocks noGrp="1"/>
          </p:cNvSpPr>
          <p:nvPr>
            <p:ph type="ftr" idx="11"/>
          </p:nvPr>
        </p:nvSpPr>
        <p:spPr>
          <a:xfrm>
            <a:off x="1346279" y="12833592"/>
            <a:ext cx="18073040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2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3" name="Google Shape;183;p32"/>
          <p:cNvSpPr txBox="1">
            <a:spLocks noGrp="1"/>
          </p:cNvSpPr>
          <p:nvPr>
            <p:ph type="body" idx="1"/>
          </p:nvPr>
        </p:nvSpPr>
        <p:spPr>
          <a:xfrm>
            <a:off x="1346283" y="3542400"/>
            <a:ext cx="6780449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32"/>
          <p:cNvSpPr txBox="1">
            <a:spLocks noGrp="1"/>
          </p:cNvSpPr>
          <p:nvPr>
            <p:ph type="body" idx="2"/>
          </p:nvPr>
        </p:nvSpPr>
        <p:spPr>
          <a:xfrm>
            <a:off x="9028709" y="3542400"/>
            <a:ext cx="13987354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+3 колонки текста">
  <p:cSld name="Заголовок+3 колонки текста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>
            <a:spLocks noGrp="1"/>
          </p:cNvSpPr>
          <p:nvPr>
            <p:ph type="title"/>
          </p:nvPr>
        </p:nvSpPr>
        <p:spPr>
          <a:xfrm>
            <a:off x="1346275" y="450645"/>
            <a:ext cx="21669406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33"/>
          <p:cNvSpPr txBox="1">
            <a:spLocks noGrp="1"/>
          </p:cNvSpPr>
          <p:nvPr>
            <p:ph type="ftr" idx="11"/>
          </p:nvPr>
        </p:nvSpPr>
        <p:spPr>
          <a:xfrm>
            <a:off x="1346279" y="12833592"/>
            <a:ext cx="18073040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3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9" name="Google Shape;189;p33"/>
          <p:cNvSpPr txBox="1">
            <a:spLocks noGrp="1"/>
          </p:cNvSpPr>
          <p:nvPr>
            <p:ph type="body" idx="1"/>
          </p:nvPr>
        </p:nvSpPr>
        <p:spPr>
          <a:xfrm>
            <a:off x="1346275" y="3542400"/>
            <a:ext cx="6328681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body" idx="2"/>
          </p:nvPr>
        </p:nvSpPr>
        <p:spPr>
          <a:xfrm>
            <a:off x="9031143" y="3542400"/>
            <a:ext cx="6328681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body" idx="3"/>
          </p:nvPr>
        </p:nvSpPr>
        <p:spPr>
          <a:xfrm>
            <a:off x="16712907" y="3542400"/>
            <a:ext cx="6328681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 или тезис + фотофо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6">
            <a:extLst>
              <a:ext uri="{FF2B5EF4-FFF2-40B4-BE49-F238E27FC236}">
                <a16:creationId xmlns:a16="http://schemas.microsoft.com/office/drawing/2014/main" id="{071CDB27-A30A-8B48-81FE-773C78D42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"/>
            <a:ext cx="24382412" cy="13715998"/>
          </a:xfrm>
          <a:noFill/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97163" y="1766888"/>
            <a:ext cx="18968154" cy="8415338"/>
          </a:xfrm>
          <a:prstGeom prst="rect">
            <a:avLst/>
          </a:prstGeom>
        </p:spPr>
        <p:txBody>
          <a:bodyPr tIns="0" bIns="36000" anchor="ctr">
            <a:noAutofit/>
          </a:bodyPr>
          <a:lstStyle>
            <a:lvl1pPr algn="l">
              <a:defRPr sz="11400" b="0">
                <a:solidFill>
                  <a:schemeClr val="bg1"/>
                </a:solidFill>
              </a:defRPr>
            </a:lvl1pPr>
          </a:lstStyle>
          <a:p>
            <a:r>
              <a:rPr lang="ru-RU"/>
              <a:t>Текст тезиса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4770" y="10621964"/>
            <a:ext cx="18970546" cy="1327149"/>
          </a:xfrm>
        </p:spPr>
        <p:txBody>
          <a:bodyPr tIns="32400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600">
                <a:solidFill>
                  <a:schemeClr val="bg1"/>
                </a:solidFill>
              </a:defRPr>
            </a:lvl1pPr>
            <a:lvl2pPr marL="914174" indent="0" algn="ctr">
              <a:buNone/>
              <a:defRPr sz="4000"/>
            </a:lvl2pPr>
            <a:lvl3pPr marL="1828347" indent="0" algn="ctr">
              <a:buNone/>
              <a:defRPr sz="3600"/>
            </a:lvl3pPr>
            <a:lvl4pPr marL="2742519" indent="0" algn="ctr">
              <a:buNone/>
              <a:defRPr sz="3200"/>
            </a:lvl4pPr>
            <a:lvl5pPr marL="3656693" indent="0" algn="ctr">
              <a:buNone/>
              <a:defRPr sz="3200"/>
            </a:lvl5pPr>
            <a:lvl6pPr marL="4570868" indent="0" algn="ctr">
              <a:buNone/>
              <a:defRPr sz="3200"/>
            </a:lvl6pPr>
            <a:lvl7pPr marL="5485040" indent="0" algn="ctr">
              <a:buNone/>
              <a:defRPr sz="3200"/>
            </a:lvl7pPr>
            <a:lvl8pPr marL="6399214" indent="0" algn="ctr">
              <a:buNone/>
              <a:defRPr sz="3200"/>
            </a:lvl8pPr>
            <a:lvl9pPr marL="7313385" indent="0" algn="ctr">
              <a:buNone/>
              <a:defRPr sz="32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167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ажная цифра">
  <p:cSld name="Важная цифра">
    <p:bg>
      <p:bgPr>
        <a:solidFill>
          <a:schemeClr val="lt1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 txBox="1">
            <a:spLocks noGrp="1"/>
          </p:cNvSpPr>
          <p:nvPr>
            <p:ph type="ctrTitle"/>
          </p:nvPr>
        </p:nvSpPr>
        <p:spPr>
          <a:xfrm>
            <a:off x="5414106" y="7526823"/>
            <a:ext cx="13558691" cy="442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88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4"/>
          <p:cNvSpPr txBox="1">
            <a:spLocks noGrp="1"/>
          </p:cNvSpPr>
          <p:nvPr>
            <p:ph type="body" idx="1"/>
          </p:nvPr>
        </p:nvSpPr>
        <p:spPr>
          <a:xfrm>
            <a:off x="5433891" y="3542400"/>
            <a:ext cx="13554224" cy="3537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1219124" lvl="0" indent="-60956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600"/>
              <a:buFont typeface="Arial"/>
              <a:buNone/>
              <a:defRPr sz="30900" b="1">
                <a:solidFill>
                  <a:schemeClr val="dk2"/>
                </a:solidFill>
              </a:defRPr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важных цифры">
  <p:cSld name="2 важных цифры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body" idx="1"/>
          </p:nvPr>
        </p:nvSpPr>
        <p:spPr>
          <a:xfrm>
            <a:off x="3154690" y="3542400"/>
            <a:ext cx="8144297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1219124" lvl="0" indent="-60956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Font typeface="Arial"/>
              <a:buNone/>
              <a:defRPr sz="16800" b="1">
                <a:solidFill>
                  <a:schemeClr val="dk2"/>
                </a:solidFill>
              </a:defRPr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35"/>
          <p:cNvSpPr txBox="1">
            <a:spLocks noGrp="1"/>
          </p:cNvSpPr>
          <p:nvPr>
            <p:ph type="body" idx="2"/>
          </p:nvPr>
        </p:nvSpPr>
        <p:spPr>
          <a:xfrm>
            <a:off x="13559507" y="3542400"/>
            <a:ext cx="8144297" cy="35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1219124" lvl="0" indent="-60956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300"/>
              <a:buFont typeface="Arial"/>
              <a:buNone/>
              <a:defRPr sz="16800" b="1">
                <a:solidFill>
                  <a:schemeClr val="dk2"/>
                </a:solidFill>
              </a:defRPr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5"/>
          <p:cNvSpPr txBox="1">
            <a:spLocks noGrp="1"/>
          </p:cNvSpPr>
          <p:nvPr>
            <p:ph type="body" idx="3"/>
          </p:nvPr>
        </p:nvSpPr>
        <p:spPr>
          <a:xfrm>
            <a:off x="3165875" y="7080251"/>
            <a:ext cx="8133116" cy="4433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35"/>
          <p:cNvSpPr txBox="1">
            <a:spLocks noGrp="1"/>
          </p:cNvSpPr>
          <p:nvPr>
            <p:ph type="body" idx="4"/>
          </p:nvPr>
        </p:nvSpPr>
        <p:spPr>
          <a:xfrm>
            <a:off x="13550834" y="7080251"/>
            <a:ext cx="8133116" cy="4433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>
                <a:solidFill>
                  <a:schemeClr val="dk1"/>
                </a:solidFill>
              </a:defRPr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фото (1)">
  <p:cSld name="Заголовок, текст и фото (1)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6"/>
          <p:cNvSpPr>
            <a:spLocks noGrp="1"/>
          </p:cNvSpPr>
          <p:nvPr>
            <p:ph type="pic" idx="2"/>
          </p:nvPr>
        </p:nvSpPr>
        <p:spPr>
          <a:xfrm>
            <a:off x="9028710" y="3"/>
            <a:ext cx="15353718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36"/>
          <p:cNvSpPr txBox="1">
            <a:spLocks noGrp="1"/>
          </p:cNvSpPr>
          <p:nvPr>
            <p:ph type="title"/>
          </p:nvPr>
        </p:nvSpPr>
        <p:spPr>
          <a:xfrm>
            <a:off x="1346401" y="450643"/>
            <a:ext cx="6780449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36"/>
          <p:cNvSpPr txBox="1">
            <a:spLocks noGrp="1"/>
          </p:cNvSpPr>
          <p:nvPr>
            <p:ph type="ftr" idx="11"/>
          </p:nvPr>
        </p:nvSpPr>
        <p:spPr>
          <a:xfrm>
            <a:off x="1346275" y="12834000"/>
            <a:ext cx="6780449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6"/>
          <p:cNvSpPr txBox="1">
            <a:spLocks noGrp="1"/>
          </p:cNvSpPr>
          <p:nvPr>
            <p:ph type="body" idx="1"/>
          </p:nvPr>
        </p:nvSpPr>
        <p:spPr>
          <a:xfrm>
            <a:off x="1346283" y="3542400"/>
            <a:ext cx="6780449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фото (2)">
  <p:cSld name="Заголовок, текст и фото (2)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7"/>
          <p:cNvSpPr>
            <a:spLocks noGrp="1"/>
          </p:cNvSpPr>
          <p:nvPr>
            <p:ph type="pic" idx="2"/>
          </p:nvPr>
        </p:nvSpPr>
        <p:spPr>
          <a:xfrm>
            <a:off x="12191212" y="3"/>
            <a:ext cx="12191212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p37"/>
          <p:cNvSpPr txBox="1">
            <a:spLocks noGrp="1"/>
          </p:cNvSpPr>
          <p:nvPr>
            <p:ph type="title"/>
          </p:nvPr>
        </p:nvSpPr>
        <p:spPr>
          <a:xfrm>
            <a:off x="1346275" y="450643"/>
            <a:ext cx="10392833" cy="3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7"/>
          <p:cNvSpPr txBox="1">
            <a:spLocks noGrp="1"/>
          </p:cNvSpPr>
          <p:nvPr>
            <p:ph type="ftr" idx="11"/>
          </p:nvPr>
        </p:nvSpPr>
        <p:spPr>
          <a:xfrm>
            <a:off x="1346275" y="12834000"/>
            <a:ext cx="10392833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7"/>
          <p:cNvSpPr txBox="1">
            <a:spLocks noGrp="1"/>
          </p:cNvSpPr>
          <p:nvPr>
            <p:ph type="body" idx="1"/>
          </p:nvPr>
        </p:nvSpPr>
        <p:spPr>
          <a:xfrm>
            <a:off x="1346283" y="3542400"/>
            <a:ext cx="10392828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текст и фото (3)">
  <p:cSld name="Заголовок, текст и фото (3)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8"/>
          <p:cNvSpPr>
            <a:spLocks noGrp="1"/>
          </p:cNvSpPr>
          <p:nvPr>
            <p:ph type="pic" idx="2"/>
          </p:nvPr>
        </p:nvSpPr>
        <p:spPr>
          <a:xfrm>
            <a:off x="16704454" y="3"/>
            <a:ext cx="7677975" cy="137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Google Shape;212;p38"/>
          <p:cNvSpPr txBox="1">
            <a:spLocks noGrp="1"/>
          </p:cNvSpPr>
          <p:nvPr>
            <p:ph type="title"/>
          </p:nvPr>
        </p:nvSpPr>
        <p:spPr>
          <a:xfrm>
            <a:off x="1346275" y="450643"/>
            <a:ext cx="14904950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38"/>
          <p:cNvSpPr txBox="1">
            <a:spLocks noGrp="1"/>
          </p:cNvSpPr>
          <p:nvPr>
            <p:ph type="ftr" idx="11"/>
          </p:nvPr>
        </p:nvSpPr>
        <p:spPr>
          <a:xfrm>
            <a:off x="1346744" y="12834000"/>
            <a:ext cx="14904955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38"/>
          <p:cNvSpPr txBox="1">
            <a:spLocks noGrp="1"/>
          </p:cNvSpPr>
          <p:nvPr>
            <p:ph type="body" idx="1"/>
          </p:nvPr>
        </p:nvSpPr>
        <p:spPr>
          <a:xfrm>
            <a:off x="1346283" y="3542400"/>
            <a:ext cx="14904950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, скрин Android и текст (1)">
  <p:cSld name="Заголовок, скрин Android и текст (1)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9"/>
          <p:cNvPicPr preferRelativeResize="0"/>
          <p:nvPr/>
        </p:nvPicPr>
        <p:blipFill rotWithShape="1">
          <a:blip r:embed="rId2">
            <a:alphaModFix/>
          </a:blip>
          <a:srcRect l="1456" t="1556" r="1582" b="789"/>
          <a:stretch/>
        </p:blipFill>
        <p:spPr>
          <a:xfrm>
            <a:off x="2235966" y="2252881"/>
            <a:ext cx="5534136" cy="10580712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9"/>
          <p:cNvSpPr txBox="1">
            <a:spLocks noGrp="1"/>
          </p:cNvSpPr>
          <p:nvPr>
            <p:ph type="title"/>
          </p:nvPr>
        </p:nvSpPr>
        <p:spPr>
          <a:xfrm>
            <a:off x="1346270" y="450645"/>
            <a:ext cx="21669795" cy="21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39"/>
          <p:cNvSpPr txBox="1">
            <a:spLocks noGrp="1"/>
          </p:cNvSpPr>
          <p:nvPr>
            <p:ph type="ftr" idx="11"/>
          </p:nvPr>
        </p:nvSpPr>
        <p:spPr>
          <a:xfrm>
            <a:off x="1346744" y="12833592"/>
            <a:ext cx="18055193" cy="450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39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20" name="Google Shape;220;p39"/>
          <p:cNvSpPr txBox="1">
            <a:spLocks noGrp="1"/>
          </p:cNvSpPr>
          <p:nvPr>
            <p:ph type="body" idx="1"/>
          </p:nvPr>
        </p:nvSpPr>
        <p:spPr>
          <a:xfrm>
            <a:off x="9926645" y="3542400"/>
            <a:ext cx="13089420" cy="88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1219124" lvl="0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1pPr>
            <a:lvl2pPr marL="2438248" lvl="1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2pPr>
            <a:lvl3pPr marL="3657371" lvl="2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―"/>
              <a:defRPr/>
            </a:lvl3pPr>
            <a:lvl4pPr marL="4876495" lvl="3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4pPr>
            <a:lvl5pPr marL="6095619" lvl="4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700"/>
              <a:buNone/>
              <a:defRPr/>
            </a:lvl5pPr>
            <a:lvl6pPr marL="7314743" lvl="5" indent="-60956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/>
            </a:lvl6pPr>
            <a:lvl7pPr marL="8533867" lvl="6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Char char="—"/>
              <a:defRPr/>
            </a:lvl7pPr>
            <a:lvl8pPr marL="9752990" lvl="7" indent="-728088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700"/>
              <a:buAutoNum type="arabicPeriod"/>
              <a:defRPr/>
            </a:lvl8pPr>
            <a:lvl9pPr marL="10972114" lvl="8" indent="-609562" algn="l">
              <a:lnSpc>
                <a:spcPct val="318777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9"/>
          <p:cNvSpPr>
            <a:spLocks noGrp="1"/>
          </p:cNvSpPr>
          <p:nvPr>
            <p:ph type="pic" idx="2"/>
          </p:nvPr>
        </p:nvSpPr>
        <p:spPr>
          <a:xfrm>
            <a:off x="2853449" y="2907008"/>
            <a:ext cx="4325569" cy="9202613"/>
          </a:xfrm>
          <a:prstGeom prst="roundRect">
            <a:avLst>
              <a:gd name="adj" fmla="val 8381"/>
            </a:avLst>
          </a:prstGeom>
          <a:noFill/>
          <a:ln>
            <a:noFill/>
          </a:ln>
        </p:spPr>
        <p:txBody>
          <a:bodyPr spcFirstLastPara="1" wrap="square" lIns="0" tIns="6075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5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5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4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9991"/>
              </a:lnSpc>
              <a:spcBef>
                <a:spcPts val="1867"/>
              </a:spcBef>
              <a:spcAft>
                <a:spcPts val="1867"/>
              </a:spcAft>
              <a:buClr>
                <a:schemeClr val="dk1"/>
              </a:buClr>
              <a:buSzPts val="1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168" y="1985533"/>
            <a:ext cx="22720122" cy="5473601"/>
          </a:xfrm>
          <a:prstGeom prst="rect">
            <a:avLst/>
          </a:prstGeom>
        </p:spPr>
        <p:txBody>
          <a:bodyPr lIns="243799" tIns="243799" rIns="243799" bIns="243799" anchor="b"/>
          <a:lstStyle>
            <a:lvl1pPr algn="ctr">
              <a:lnSpc>
                <a:spcPct val="100000"/>
              </a:lnSpc>
              <a:defRPr sz="10300">
                <a:latin typeface="+mj-lt"/>
                <a:ea typeface="+mj-ea"/>
                <a:cs typeface="+mj-cs"/>
                <a:sym typeface="Arial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145" y="7557666"/>
            <a:ext cx="22720124" cy="2113601"/>
          </a:xfrm>
          <a:prstGeom prst="rect">
            <a:avLst/>
          </a:prstGeom>
        </p:spPr>
        <p:txBody>
          <a:bodyPr lIns="243799" tIns="243799" rIns="243799" bIns="243799"/>
          <a:lstStyle>
            <a:lvl1pPr marL="684282" indent="-598747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>
                <a:solidFill>
                  <a:schemeClr val="accent2">
                    <a:lumOff val="21764"/>
                  </a:schemeClr>
                </a:solidFill>
                <a:latin typeface="+mj-lt"/>
                <a:ea typeface="+mj-ea"/>
                <a:cs typeface="+mj-cs"/>
                <a:sym typeface="Arial"/>
              </a:defRPr>
            </a:lvl1pPr>
            <a:lvl2pPr marL="684282" indent="-237598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>
                <a:solidFill>
                  <a:schemeClr val="accent2">
                    <a:lumOff val="21764"/>
                  </a:schemeClr>
                </a:solidFill>
                <a:latin typeface="+mj-lt"/>
                <a:ea typeface="+mj-ea"/>
                <a:cs typeface="+mj-cs"/>
                <a:sym typeface="Arial"/>
              </a:defRPr>
            </a:lvl2pPr>
            <a:lvl3pPr marL="684282" indent="104543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>
                <a:solidFill>
                  <a:schemeClr val="accent2">
                    <a:lumOff val="21764"/>
                  </a:schemeClr>
                </a:solidFill>
                <a:latin typeface="+mj-lt"/>
                <a:ea typeface="+mj-ea"/>
                <a:cs typeface="+mj-cs"/>
                <a:sym typeface="Arial"/>
              </a:defRPr>
            </a:lvl3pPr>
            <a:lvl4pPr marL="684282" indent="446684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>
                <a:solidFill>
                  <a:schemeClr val="accent2">
                    <a:lumOff val="21764"/>
                  </a:schemeClr>
                </a:solidFill>
                <a:latin typeface="+mj-lt"/>
                <a:ea typeface="+mj-ea"/>
                <a:cs typeface="+mj-cs"/>
                <a:sym typeface="Arial"/>
              </a:defRPr>
            </a:lvl4pPr>
            <a:lvl5pPr marL="684282" indent="788825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5500">
                <a:solidFill>
                  <a:schemeClr val="accent2">
                    <a:lumOff val="21764"/>
                  </a:schemeClr>
                </a:solidFill>
                <a:latin typeface="+mj-lt"/>
                <a:ea typeface="+mj-ea"/>
                <a:cs typeface="+mj-cs"/>
                <a:sym typeface="Arial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3262734" y="12567672"/>
            <a:ext cx="792122" cy="784747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1900">
                <a:solidFill>
                  <a:schemeClr val="accent2">
                    <a:lumOff val="21764"/>
                  </a:schemeClr>
                </a:solidFill>
                <a:latin typeface="+mj-lt"/>
                <a:ea typeface="+mj-ea"/>
                <a:cs typeface="+mj-cs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bg>
      <p:bgPr>
        <a:solidFill>
          <a:srgbClr val="EEF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7016888" y="12481869"/>
            <a:ext cx="457175" cy="461663"/>
          </a:xfrm>
          <a:prstGeom prst="rect">
            <a:avLst/>
          </a:prstGeom>
        </p:spPr>
        <p:txBody>
          <a:bodyPr lIns="91439" tIns="91439" rIns="91439" bIns="91439"/>
          <a:lstStyle>
            <a:lvl1pPr defTabSz="1368563">
              <a:defRPr>
                <a:latin typeface="GT Eesti Pro Display Regular"/>
                <a:ea typeface="GT Eesti Pro Display Regular"/>
                <a:cs typeface="GT Eesti Pro Display Regular"/>
                <a:sym typeface="GT Eesti Pro Display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8400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41426"/>
            <a:ext cx="18073031" cy="4428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75" y="3542400"/>
            <a:ext cx="18074706" cy="8856000"/>
          </a:xfrm>
        </p:spPr>
        <p:txBody>
          <a:bodyPr tIns="162000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81008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2 равных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400" y="3542399"/>
            <a:ext cx="10379034" cy="8856000"/>
          </a:xfrm>
        </p:spPr>
        <p:txBody>
          <a:bodyPr tIns="162000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2192323" y="3542400"/>
            <a:ext cx="10823728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8218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+2 разных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6275" y="450645"/>
            <a:ext cx="21669394" cy="2196000"/>
          </a:xfrm>
          <a:prstGeom prst="rect">
            <a:avLst/>
          </a:prstGeom>
        </p:spPr>
        <p:txBody>
          <a:bodyPr tIns="360000" rIns="0" bIns="0">
            <a:no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46278" y="12833592"/>
            <a:ext cx="18073031" cy="45063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202650" y="12841426"/>
            <a:ext cx="1815639" cy="442800"/>
          </a:xfrm>
        </p:spPr>
        <p:txBody>
          <a:bodyPr/>
          <a:lstStyle/>
          <a:p>
            <a:fld id="{479D26DF-754D-9F43-9AED-8751096E457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8">
            <a:extLst>
              <a:ext uri="{FF2B5EF4-FFF2-40B4-BE49-F238E27FC236}">
                <a16:creationId xmlns:a16="http://schemas.microsoft.com/office/drawing/2014/main" id="{7F7F2D15-4992-9642-9E17-A2A75DAEBB0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46282" y="3542400"/>
            <a:ext cx="6780446" cy="8856000"/>
          </a:xfrm>
        </p:spPr>
        <p:txBody>
          <a:bodyPr tIns="162000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B0253D-058F-A648-881F-1A279CD1EA5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028704" y="3542400"/>
            <a:ext cx="13987347" cy="8856000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5891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slideLayout" Target="../slideLayouts/slideLayout57.xml"/><Relationship Id="rId26" Type="http://schemas.openxmlformats.org/officeDocument/2006/relationships/slideLayout" Target="../slideLayouts/slideLayout65.xml"/><Relationship Id="rId3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60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5" Type="http://schemas.openxmlformats.org/officeDocument/2006/relationships/slideLayout" Target="../slideLayouts/slideLayout64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slideLayout" Target="../slideLayouts/slideLayout62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58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slideLayout" Target="../slideLayouts/slideLayout61.xml"/><Relationship Id="rId27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202650" y="12841426"/>
            <a:ext cx="1815639" cy="4428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479D26DF-754D-9F43-9AED-8751096E457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89D77A0-8C85-CF4C-9AF0-9BCF1207D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745" y="450645"/>
            <a:ext cx="21668400" cy="2197022"/>
          </a:xfrm>
          <a:prstGeom prst="rect">
            <a:avLst/>
          </a:prstGeom>
        </p:spPr>
        <p:txBody>
          <a:bodyPr vert="horz" lIns="0" tIns="360000" rIns="0" bIns="0" rtlCol="0" anchor="t">
            <a:no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0" name="Нижний колонтитул 9">
            <a:extLst>
              <a:ext uri="{FF2B5EF4-FFF2-40B4-BE49-F238E27FC236}">
                <a16:creationId xmlns:a16="http://schemas.microsoft.com/office/drawing/2014/main" id="{8587647A-6151-A94A-9B85-1DB20E38EB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46270" y="12841426"/>
            <a:ext cx="18074748" cy="4428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6200" y="3542400"/>
            <a:ext cx="18074824" cy="8854523"/>
          </a:xfrm>
          <a:prstGeom prst="rect">
            <a:avLst/>
          </a:prstGeom>
        </p:spPr>
        <p:txBody>
          <a:bodyPr vert="horz" lIns="0" tIns="162000" rIns="0" bIns="0" rtlCol="0" anchor="t">
            <a:noAutofit/>
          </a:bodyPr>
          <a:lstStyle/>
          <a:p>
            <a:pPr lvl="0"/>
            <a:r>
              <a:rPr lang="en-US"/>
              <a:t>Master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Seventh</a:t>
            </a:r>
            <a:r>
              <a:rPr lang="ru-RU"/>
              <a:t> </a:t>
            </a:r>
            <a:r>
              <a:rPr lang="en-US"/>
              <a:t> level</a:t>
            </a:r>
          </a:p>
          <a:p>
            <a:pPr lvl="7"/>
            <a:r>
              <a:rPr lang="en-US" err="1"/>
              <a:t>Eigth</a:t>
            </a:r>
            <a:r>
              <a:rPr lang="en-US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423705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3" r:id="rId5"/>
    <p:sldLayoutId id="2147483750" r:id="rId6"/>
    <p:sldLayoutId id="2147483724" r:id="rId7"/>
    <p:sldLayoutId id="2147483748" r:id="rId8"/>
    <p:sldLayoutId id="2147483749" r:id="rId9"/>
    <p:sldLayoutId id="2147483754" r:id="rId10"/>
    <p:sldLayoutId id="2147483751" r:id="rId11"/>
    <p:sldLayoutId id="2147483752" r:id="rId12"/>
    <p:sldLayoutId id="2147483725" r:id="rId13"/>
    <p:sldLayoutId id="2147483726" r:id="rId14"/>
    <p:sldLayoutId id="2147483737" r:id="rId15"/>
    <p:sldLayoutId id="2147483728" r:id="rId16"/>
    <p:sldLayoutId id="2147483746" r:id="rId17"/>
    <p:sldLayoutId id="2147483730" r:id="rId18"/>
    <p:sldLayoutId id="2147483732" r:id="rId19"/>
    <p:sldLayoutId id="2147483722" r:id="rId20"/>
    <p:sldLayoutId id="2147483744" r:id="rId21"/>
    <p:sldLayoutId id="2147483733" r:id="rId22"/>
    <p:sldLayoutId id="2147483734" r:id="rId23"/>
    <p:sldLayoutId id="2147483735" r:id="rId24"/>
    <p:sldLayoutId id="2147483755" r:id="rId25"/>
    <p:sldLayoutId id="2147483756" r:id="rId26"/>
    <p:sldLayoutId id="2147483757" r:id="rId27"/>
    <p:sldLayoutId id="2147483758" r:id="rId28"/>
    <p:sldLayoutId id="2147483742" r:id="rId29"/>
    <p:sldLayoutId id="2147483741" r:id="rId30"/>
    <p:sldLayoutId id="2147483743" r:id="rId31"/>
    <p:sldLayoutId id="2147483736" r:id="rId32"/>
    <p:sldLayoutId id="2147483745" r:id="rId33"/>
    <p:sldLayoutId id="2147483738" r:id="rId34"/>
    <p:sldLayoutId id="2147483739" r:id="rId35"/>
    <p:sldLayoutId id="2147483753" r:id="rId36"/>
    <p:sldLayoutId id="2147483740" r:id="rId37"/>
    <p:sldLayoutId id="2147483731" r:id="rId38"/>
    <p:sldLayoutId id="2147483747" r:id="rId39"/>
  </p:sldLayoutIdLst>
  <p:hf hdr="0" dt="0"/>
  <p:txStyles>
    <p:titleStyle>
      <a:lvl1pPr algn="l" defTabSz="1828347" rtl="0" eaLnBrk="1" latinLnBrk="0" hangingPunct="1">
        <a:lnSpc>
          <a:spcPct val="90000"/>
        </a:lnSpc>
        <a:spcBef>
          <a:spcPct val="0"/>
        </a:spcBef>
        <a:buNone/>
        <a:defRPr sz="8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Tx/>
        <a:buNone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5800" b="1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1166" indent="-911166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 typeface=".Lucida Grande UI Regular"/>
        <a:buChar char="―"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911166" indent="-911166" algn="l" defTabSz="1828347" rtl="0" eaLnBrk="1" latinLnBrk="0" hangingPunct="1">
        <a:lnSpc>
          <a:spcPct val="100000"/>
        </a:lnSpc>
        <a:spcBef>
          <a:spcPts val="1690"/>
        </a:spcBef>
        <a:spcAft>
          <a:spcPts val="1690"/>
        </a:spcAft>
        <a:buFont typeface="+mj-lt"/>
        <a:buAutoNum type="arabicPeriod"/>
        <a:defRPr sz="5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5800" b="1" kern="1200">
          <a:solidFill>
            <a:schemeClr val="tx2"/>
          </a:solidFill>
          <a:latin typeface="Arial" panose="020B0604020202020204" pitchFamily="34" charset="0"/>
          <a:ea typeface="+mn-ea"/>
          <a:cs typeface="+mn-cs"/>
        </a:defRPr>
      </a:lvl5pPr>
      <a:lvl6pPr marL="0" indent="0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Tx/>
        <a:buNone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708755" indent="-708755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 typeface="Системный шрифт"/>
        <a:buChar char="—"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708686" indent="-708686" algn="l" defTabSz="1828347" rtl="0" eaLnBrk="1" latinLnBrk="0" hangingPunct="1">
        <a:lnSpc>
          <a:spcPct val="100000"/>
        </a:lnSpc>
        <a:spcBef>
          <a:spcPts val="1690"/>
        </a:spcBef>
        <a:spcAft>
          <a:spcPts val="0"/>
        </a:spcAft>
        <a:buFont typeface="+mj-lt"/>
        <a:buAutoNum type="arabicPeriod"/>
        <a:defRPr sz="46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0" indent="0" algn="l" defTabSz="1828347" rtl="0" eaLnBrk="1" latinLnBrk="0" hangingPunct="1">
        <a:lnSpc>
          <a:spcPts val="5738"/>
        </a:lnSpc>
        <a:spcBef>
          <a:spcPts val="1773"/>
        </a:spcBef>
        <a:spcAft>
          <a:spcPts val="1773"/>
        </a:spcAft>
        <a:buFontTx/>
        <a:buNone/>
        <a:defRPr sz="4782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bodyStyle>
    <p:otherStyle>
      <a:defPPr>
        <a:defRPr lang="en-US"/>
      </a:defPPr>
      <a:lvl1pPr marL="0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74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47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19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693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868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040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214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385" algn="l" defTabSz="1828347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6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131" userDrawn="1">
          <p15:clr>
            <a:srgbClr val="F26B43"/>
          </p15:clr>
        </p15:guide>
        <p15:guide id="5" pos="1416" userDrawn="1">
          <p15:clr>
            <a:srgbClr val="F26B43"/>
          </p15:clr>
        </p15:guide>
        <p15:guide id="6" pos="1987" userDrawn="1">
          <p15:clr>
            <a:srgbClr val="F26B43"/>
          </p15:clr>
        </p15:guide>
        <p15:guide id="7" pos="2839" userDrawn="1">
          <p15:clr>
            <a:srgbClr val="F26B43"/>
          </p15:clr>
        </p15:guide>
        <p15:guide id="8" pos="3119" userDrawn="1">
          <p15:clr>
            <a:srgbClr val="F26B43"/>
          </p15:clr>
        </p15:guide>
        <p15:guide id="9" pos="3410" userDrawn="1">
          <p15:clr>
            <a:srgbClr val="F26B43"/>
          </p15:clr>
        </p15:guide>
        <p15:guide id="10" pos="4261" userDrawn="1">
          <p15:clr>
            <a:srgbClr val="F26B43"/>
          </p15:clr>
        </p15:guide>
        <p15:guide id="11" pos="4527" userDrawn="1">
          <p15:clr>
            <a:srgbClr val="F26B43"/>
          </p15:clr>
        </p15:guide>
        <p15:guide id="12" pos="7116" userDrawn="1">
          <p15:clr>
            <a:srgbClr val="F26B43"/>
          </p15:clr>
        </p15:guide>
        <p15:guide id="15" pos="7395" userDrawn="1">
          <p15:clr>
            <a:srgbClr val="F26B43"/>
          </p15:clr>
        </p15:guide>
        <p15:guide id="17" pos="8527" userDrawn="1">
          <p15:clr>
            <a:srgbClr val="F26B43"/>
          </p15:clr>
        </p15:guide>
        <p15:guide id="22" pos="8812" userDrawn="1">
          <p15:clr>
            <a:srgbClr val="F26B43"/>
          </p15:clr>
        </p15:guide>
        <p15:guide id="24" pos="11663" userDrawn="1">
          <p15:clr>
            <a:srgbClr val="F26B43"/>
          </p15:clr>
        </p15:guide>
        <p15:guide id="26" pos="11951" userDrawn="1">
          <p15:clr>
            <a:srgbClr val="F26B43"/>
          </p15:clr>
        </p15:guide>
        <p15:guide id="27" orient="horz" pos="554" userDrawn="1">
          <p15:clr>
            <a:srgbClr val="F26B43"/>
          </p15:clr>
        </p15:guide>
        <p15:guide id="28" orient="horz" pos="1113" userDrawn="1">
          <p15:clr>
            <a:srgbClr val="F26B43"/>
          </p15:clr>
        </p15:guide>
        <p15:guide id="29" orient="horz" pos="1672" userDrawn="1">
          <p15:clr>
            <a:srgbClr val="F26B43"/>
          </p15:clr>
        </p15:guide>
        <p15:guide id="30" orient="horz" pos="7250" userDrawn="1">
          <p15:clr>
            <a:srgbClr val="F26B43"/>
          </p15:clr>
        </p15:guide>
        <p15:guide id="31" orient="horz" pos="7806" userDrawn="1">
          <p15:clr>
            <a:srgbClr val="F26B43"/>
          </p15:clr>
        </p15:guide>
        <p15:guide id="33" pos="4839" userDrawn="1">
          <p15:clr>
            <a:srgbClr val="F26B43"/>
          </p15:clr>
        </p15:guide>
        <p15:guide id="34" pos="5402" userDrawn="1">
          <p15:clr>
            <a:srgbClr val="F26B43"/>
          </p15:clr>
        </p15:guide>
        <p15:guide id="35" pos="5973" userDrawn="1">
          <p15:clr>
            <a:srgbClr val="F26B43"/>
          </p15:clr>
        </p15:guide>
        <p15:guide id="36" pos="7960" userDrawn="1">
          <p15:clr>
            <a:srgbClr val="F26B43"/>
          </p15:clr>
        </p15:guide>
        <p15:guide id="37" pos="6541" userDrawn="1">
          <p15:clr>
            <a:srgbClr val="F26B43"/>
          </p15:clr>
        </p15:guide>
        <p15:guide id="38" pos="9386" userDrawn="1">
          <p15:clr>
            <a:srgbClr val="F26B43"/>
          </p15:clr>
        </p15:guide>
        <p15:guide id="39" pos="9666" userDrawn="1">
          <p15:clr>
            <a:srgbClr val="F26B43"/>
          </p15:clr>
        </p15:guide>
        <p15:guide id="40" pos="9957" userDrawn="1">
          <p15:clr>
            <a:srgbClr val="F26B43"/>
          </p15:clr>
        </p15:guide>
        <p15:guide id="41" pos="10237" userDrawn="1">
          <p15:clr>
            <a:srgbClr val="F26B43"/>
          </p15:clr>
        </p15:guide>
        <p15:guide id="42" pos="10522" userDrawn="1">
          <p15:clr>
            <a:srgbClr val="F26B43"/>
          </p15:clr>
        </p15:guide>
        <p15:guide id="43" pos="10805" userDrawn="1">
          <p15:clr>
            <a:srgbClr val="F26B43"/>
          </p15:clr>
        </p15:guide>
        <p15:guide id="44" pos="11089" userDrawn="1">
          <p15:clr>
            <a:srgbClr val="F26B43"/>
          </p15:clr>
        </p15:guide>
        <p15:guide id="45" pos="11375" userDrawn="1">
          <p15:clr>
            <a:srgbClr val="F26B43"/>
          </p15:clr>
        </p15:guide>
        <p15:guide id="46" pos="12234" userDrawn="1">
          <p15:clr>
            <a:srgbClr val="F26B43"/>
          </p15:clr>
        </p15:guide>
        <p15:guide id="47" pos="14500" userDrawn="1">
          <p15:clr>
            <a:srgbClr val="F26B43"/>
          </p15:clr>
        </p15:guide>
        <p15:guide id="48" orient="horz" pos="6691" userDrawn="1">
          <p15:clr>
            <a:srgbClr val="F26B43"/>
          </p15:clr>
        </p15:guide>
        <p15:guide id="49" orient="horz" pos="6134" userDrawn="1">
          <p15:clr>
            <a:srgbClr val="F26B43"/>
          </p15:clr>
        </p15:guide>
        <p15:guide id="50" orient="horz" pos="5578" userDrawn="1">
          <p15:clr>
            <a:srgbClr val="F26B43"/>
          </p15:clr>
        </p15:guide>
        <p15:guide id="51" orient="horz" pos="5295" userDrawn="1">
          <p15:clr>
            <a:srgbClr val="F26B43"/>
          </p15:clr>
        </p15:guide>
        <p15:guide id="52" orient="horz" pos="4460" userDrawn="1">
          <p15:clr>
            <a:srgbClr val="F26B43"/>
          </p15:clr>
        </p15:guide>
        <p15:guide id="53" orient="horz" pos="3347" userDrawn="1">
          <p15:clr>
            <a:srgbClr val="F26B43"/>
          </p15:clr>
        </p15:guide>
        <p15:guide id="54" orient="horz" pos="2788" userDrawn="1">
          <p15:clr>
            <a:srgbClr val="F26B43"/>
          </p15:clr>
        </p15:guide>
        <p15:guide id="55" orient="horz" pos="2231" userDrawn="1">
          <p15:clr>
            <a:srgbClr val="F26B43"/>
          </p15:clr>
        </p15:guide>
        <p15:guide id="56" pos="557" userDrawn="1">
          <p15:clr>
            <a:srgbClr val="F26B43"/>
          </p15:clr>
        </p15:guide>
        <p15:guide id="57" orient="horz" pos="278" userDrawn="1">
          <p15:clr>
            <a:srgbClr val="F26B43"/>
          </p15:clr>
        </p15:guide>
        <p15:guide id="58" orient="horz" pos="834" userDrawn="1">
          <p15:clr>
            <a:srgbClr val="F26B43"/>
          </p15:clr>
        </p15:guide>
        <p15:guide id="59" orient="horz" pos="1394" userDrawn="1">
          <p15:clr>
            <a:srgbClr val="F26B43"/>
          </p15:clr>
        </p15:guide>
        <p15:guide id="60" orient="horz" pos="1952" userDrawn="1">
          <p15:clr>
            <a:srgbClr val="F26B43"/>
          </p15:clr>
        </p15:guide>
        <p15:guide id="61" orient="horz" pos="2511" userDrawn="1">
          <p15:clr>
            <a:srgbClr val="F26B43"/>
          </p15:clr>
        </p15:guide>
        <p15:guide id="62" orient="horz" pos="3070" userDrawn="1">
          <p15:clr>
            <a:srgbClr val="F26B43"/>
          </p15:clr>
        </p15:guide>
        <p15:guide id="63" orient="horz" pos="3624" userDrawn="1">
          <p15:clr>
            <a:srgbClr val="F26B43"/>
          </p15:clr>
        </p15:guide>
        <p15:guide id="64" orient="horz" pos="4185" userDrawn="1">
          <p15:clr>
            <a:srgbClr val="F26B43"/>
          </p15:clr>
        </p15:guide>
        <p15:guide id="65" orient="horz" pos="4739" userDrawn="1">
          <p15:clr>
            <a:srgbClr val="F26B43"/>
          </p15:clr>
        </p15:guide>
        <p15:guide id="66" orient="horz" pos="5019" userDrawn="1">
          <p15:clr>
            <a:srgbClr val="F26B43"/>
          </p15:clr>
        </p15:guide>
        <p15:guide id="67" orient="horz" pos="5855" userDrawn="1">
          <p15:clr>
            <a:srgbClr val="F26B43"/>
          </p15:clr>
        </p15:guide>
        <p15:guide id="68" orient="horz" pos="6414" userDrawn="1">
          <p15:clr>
            <a:srgbClr val="F26B43"/>
          </p15:clr>
        </p15:guide>
        <p15:guide id="69" orient="horz" pos="6970" userDrawn="1">
          <p15:clr>
            <a:srgbClr val="F26B43"/>
          </p15:clr>
        </p15:guide>
        <p15:guide id="70" orient="horz" pos="7527" userDrawn="1">
          <p15:clr>
            <a:srgbClr val="F26B43"/>
          </p15:clr>
        </p15:guide>
        <p15:guide id="71" orient="horz" pos="8086" userDrawn="1">
          <p15:clr>
            <a:srgbClr val="F26B43"/>
          </p15:clr>
        </p15:guide>
        <p15:guide id="72" pos="8243" userDrawn="1">
          <p15:clr>
            <a:srgbClr val="F26B43"/>
          </p15:clr>
        </p15:guide>
        <p15:guide id="73" pos="9092" userDrawn="1">
          <p15:clr>
            <a:srgbClr val="F26B43"/>
          </p15:clr>
        </p15:guide>
        <p15:guide id="74" pos="12514" userDrawn="1">
          <p15:clr>
            <a:srgbClr val="F26B43"/>
          </p15:clr>
        </p15:guide>
        <p15:guide id="75" pos="12797" userDrawn="1">
          <p15:clr>
            <a:srgbClr val="F26B43"/>
          </p15:clr>
        </p15:guide>
        <p15:guide id="76" pos="13076" userDrawn="1">
          <p15:clr>
            <a:srgbClr val="F26B43"/>
          </p15:clr>
        </p15:guide>
        <p15:guide id="77" pos="13356" userDrawn="1">
          <p15:clr>
            <a:srgbClr val="F26B43"/>
          </p15:clr>
        </p15:guide>
        <p15:guide id="78" pos="13647" userDrawn="1">
          <p15:clr>
            <a:srgbClr val="F26B43"/>
          </p15:clr>
        </p15:guide>
        <p15:guide id="79" pos="13933" userDrawn="1">
          <p15:clr>
            <a:srgbClr val="F26B43"/>
          </p15:clr>
        </p15:guide>
        <p15:guide id="80" pos="14218" userDrawn="1">
          <p15:clr>
            <a:srgbClr val="F26B43"/>
          </p15:clr>
        </p15:guide>
        <p15:guide id="81" pos="14785" userDrawn="1">
          <p15:clr>
            <a:srgbClr val="F26B43"/>
          </p15:clr>
        </p15:guide>
        <p15:guide id="82" pos="15071" userDrawn="1">
          <p15:clr>
            <a:srgbClr val="F26B43"/>
          </p15:clr>
        </p15:guide>
        <p15:guide id="83" pos="6827" userDrawn="1">
          <p15:clr>
            <a:srgbClr val="F26B43"/>
          </p15:clr>
        </p15:guide>
        <p15:guide id="84" pos="6253" userDrawn="1">
          <p15:clr>
            <a:srgbClr val="F26B43"/>
          </p15:clr>
        </p15:guide>
        <p15:guide id="85" pos="5687" userDrawn="1">
          <p15:clr>
            <a:srgbClr val="F26B43"/>
          </p15:clr>
        </p15:guide>
        <p15:guide id="86" pos="5119" userDrawn="1">
          <p15:clr>
            <a:srgbClr val="F26B43"/>
          </p15:clr>
        </p15:guide>
        <p15:guide id="87" pos="3696" userDrawn="1">
          <p15:clr>
            <a:srgbClr val="F26B43"/>
          </p15:clr>
        </p15:guide>
        <p15:guide id="88" pos="3979" userDrawn="1">
          <p15:clr>
            <a:srgbClr val="F26B43"/>
          </p15:clr>
        </p15:guide>
        <p15:guide id="89" pos="2557" userDrawn="1">
          <p15:clr>
            <a:srgbClr val="F26B43"/>
          </p15:clr>
        </p15:guide>
        <p15:guide id="90" pos="2271" userDrawn="1">
          <p15:clr>
            <a:srgbClr val="F26B43"/>
          </p15:clr>
        </p15:guide>
        <p15:guide id="91" pos="1699" userDrawn="1">
          <p15:clr>
            <a:srgbClr val="F26B43"/>
          </p15:clr>
        </p15:guide>
        <p15:guide id="92" pos="848" userDrawn="1">
          <p15:clr>
            <a:srgbClr val="F26B43"/>
          </p15:clr>
        </p15:guide>
        <p15:guide id="93" pos="271" userDrawn="1">
          <p15:clr>
            <a:srgbClr val="F26B43"/>
          </p15:clr>
        </p15:guide>
        <p15:guide id="94" orient="horz" pos="836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21202664" y="12841427"/>
            <a:ext cx="1815639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346748" y="450647"/>
            <a:ext cx="21668411" cy="2197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500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1346271" y="12841427"/>
            <a:ext cx="18074757" cy="44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500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1"/>
          </p:nvPr>
        </p:nvSpPr>
        <p:spPr>
          <a:xfrm>
            <a:off x="1346200" y="3542400"/>
            <a:ext cx="18074834" cy="8854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75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erriweather Sans"/>
              <a:buChar char="―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83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AutoNum type="arabicPeriod"/>
              <a:defRPr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Arial"/>
              <a:buNone/>
              <a:defRPr sz="2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—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65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AutoNum type="arabicPeriod"/>
              <a:defRPr sz="1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19991"/>
              </a:lnSpc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3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7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pos="1131" userDrawn="1">
          <p15:clr>
            <a:srgbClr val="F26B43"/>
          </p15:clr>
        </p15:guide>
        <p15:guide id="4" pos="1416" userDrawn="1">
          <p15:clr>
            <a:srgbClr val="F26B43"/>
          </p15:clr>
        </p15:guide>
        <p15:guide id="5" pos="1987" userDrawn="1">
          <p15:clr>
            <a:srgbClr val="F26B43"/>
          </p15:clr>
        </p15:guide>
        <p15:guide id="6" pos="2840" userDrawn="1">
          <p15:clr>
            <a:srgbClr val="F26B43"/>
          </p15:clr>
        </p15:guide>
        <p15:guide id="7" pos="3120" userDrawn="1">
          <p15:clr>
            <a:srgbClr val="F26B43"/>
          </p15:clr>
        </p15:guide>
        <p15:guide id="8" pos="3410" userDrawn="1">
          <p15:clr>
            <a:srgbClr val="F26B43"/>
          </p15:clr>
        </p15:guide>
        <p15:guide id="9" pos="4261" userDrawn="1">
          <p15:clr>
            <a:srgbClr val="F26B43"/>
          </p15:clr>
        </p15:guide>
        <p15:guide id="10" pos="4528" userDrawn="1">
          <p15:clr>
            <a:srgbClr val="F26B43"/>
          </p15:clr>
        </p15:guide>
        <p15:guide id="11" pos="7117" userDrawn="1">
          <p15:clr>
            <a:srgbClr val="F26B43"/>
          </p15:clr>
        </p15:guide>
        <p15:guide id="12" pos="7394" userDrawn="1">
          <p15:clr>
            <a:srgbClr val="F26B43"/>
          </p15:clr>
        </p15:guide>
        <p15:guide id="13" pos="8527" userDrawn="1">
          <p15:clr>
            <a:srgbClr val="F26B43"/>
          </p15:clr>
        </p15:guide>
        <p15:guide id="14" pos="8813" userDrawn="1">
          <p15:clr>
            <a:srgbClr val="F26B43"/>
          </p15:clr>
        </p15:guide>
        <p15:guide id="15" pos="11663" userDrawn="1">
          <p15:clr>
            <a:srgbClr val="F26B43"/>
          </p15:clr>
        </p15:guide>
        <p15:guide id="16" pos="11951" userDrawn="1">
          <p15:clr>
            <a:srgbClr val="F26B43"/>
          </p15:clr>
        </p15:guide>
        <p15:guide id="17" orient="horz" pos="555" userDrawn="1">
          <p15:clr>
            <a:srgbClr val="F26B43"/>
          </p15:clr>
        </p15:guide>
        <p15:guide id="18" orient="horz" pos="1112" userDrawn="1">
          <p15:clr>
            <a:srgbClr val="F26B43"/>
          </p15:clr>
        </p15:guide>
        <p15:guide id="19" orient="horz" pos="1672" userDrawn="1">
          <p15:clr>
            <a:srgbClr val="F26B43"/>
          </p15:clr>
        </p15:guide>
        <p15:guide id="20" orient="horz" pos="7251" userDrawn="1">
          <p15:clr>
            <a:srgbClr val="F26B43"/>
          </p15:clr>
        </p15:guide>
        <p15:guide id="21" orient="horz" pos="7805" userDrawn="1">
          <p15:clr>
            <a:srgbClr val="F26B43"/>
          </p15:clr>
        </p15:guide>
        <p15:guide id="22" pos="4840" userDrawn="1">
          <p15:clr>
            <a:srgbClr val="F26B43"/>
          </p15:clr>
        </p15:guide>
        <p15:guide id="23" pos="5402" userDrawn="1">
          <p15:clr>
            <a:srgbClr val="F26B43"/>
          </p15:clr>
        </p15:guide>
        <p15:guide id="24" pos="5973" userDrawn="1">
          <p15:clr>
            <a:srgbClr val="F26B43"/>
          </p15:clr>
        </p15:guide>
        <p15:guide id="25" pos="7959" userDrawn="1">
          <p15:clr>
            <a:srgbClr val="F26B43"/>
          </p15:clr>
        </p15:guide>
        <p15:guide id="26" pos="6541" userDrawn="1">
          <p15:clr>
            <a:srgbClr val="F26B43"/>
          </p15:clr>
        </p15:guide>
        <p15:guide id="27" pos="9386" userDrawn="1">
          <p15:clr>
            <a:srgbClr val="F26B43"/>
          </p15:clr>
        </p15:guide>
        <p15:guide id="28" pos="9666" userDrawn="1">
          <p15:clr>
            <a:srgbClr val="F26B43"/>
          </p15:clr>
        </p15:guide>
        <p15:guide id="29" pos="9957" userDrawn="1">
          <p15:clr>
            <a:srgbClr val="F26B43"/>
          </p15:clr>
        </p15:guide>
        <p15:guide id="30" pos="10237" userDrawn="1">
          <p15:clr>
            <a:srgbClr val="F26B43"/>
          </p15:clr>
        </p15:guide>
        <p15:guide id="31" pos="10522" userDrawn="1">
          <p15:clr>
            <a:srgbClr val="F26B43"/>
          </p15:clr>
        </p15:guide>
        <p15:guide id="32" pos="10805" userDrawn="1">
          <p15:clr>
            <a:srgbClr val="F26B43"/>
          </p15:clr>
        </p15:guide>
        <p15:guide id="33" pos="11090" userDrawn="1">
          <p15:clr>
            <a:srgbClr val="F26B43"/>
          </p15:clr>
        </p15:guide>
        <p15:guide id="34" pos="11375" userDrawn="1">
          <p15:clr>
            <a:srgbClr val="F26B43"/>
          </p15:clr>
        </p15:guide>
        <p15:guide id="35" pos="12234" userDrawn="1">
          <p15:clr>
            <a:srgbClr val="F26B43"/>
          </p15:clr>
        </p15:guide>
        <p15:guide id="36" pos="14500" userDrawn="1">
          <p15:clr>
            <a:srgbClr val="F26B43"/>
          </p15:clr>
        </p15:guide>
        <p15:guide id="37" orient="horz" pos="6691" userDrawn="1">
          <p15:clr>
            <a:srgbClr val="F26B43"/>
          </p15:clr>
        </p15:guide>
        <p15:guide id="38" orient="horz" pos="6133" userDrawn="1">
          <p15:clr>
            <a:srgbClr val="F26B43"/>
          </p15:clr>
        </p15:guide>
        <p15:guide id="39" orient="horz" pos="5579" userDrawn="1">
          <p15:clr>
            <a:srgbClr val="F26B43"/>
          </p15:clr>
        </p15:guide>
        <p15:guide id="40" orient="horz" pos="5296" userDrawn="1">
          <p15:clr>
            <a:srgbClr val="F26B43"/>
          </p15:clr>
        </p15:guide>
        <p15:guide id="41" orient="horz" pos="4461" userDrawn="1">
          <p15:clr>
            <a:srgbClr val="F26B43"/>
          </p15:clr>
        </p15:guide>
        <p15:guide id="42" orient="horz" pos="3347" userDrawn="1">
          <p15:clr>
            <a:srgbClr val="F26B43"/>
          </p15:clr>
        </p15:guide>
        <p15:guide id="43" orient="horz" pos="2787" userDrawn="1">
          <p15:clr>
            <a:srgbClr val="F26B43"/>
          </p15:clr>
        </p15:guide>
        <p15:guide id="44" orient="horz" pos="2232" userDrawn="1">
          <p15:clr>
            <a:srgbClr val="F26B43"/>
          </p15:clr>
        </p15:guide>
        <p15:guide id="45" pos="557" userDrawn="1">
          <p15:clr>
            <a:srgbClr val="F26B43"/>
          </p15:clr>
        </p15:guide>
        <p15:guide id="46" orient="horz" pos="277" userDrawn="1">
          <p15:clr>
            <a:srgbClr val="F26B43"/>
          </p15:clr>
        </p15:guide>
        <p15:guide id="47" orient="horz" pos="835" userDrawn="1">
          <p15:clr>
            <a:srgbClr val="F26B43"/>
          </p15:clr>
        </p15:guide>
        <p15:guide id="48" orient="horz" pos="1395" userDrawn="1">
          <p15:clr>
            <a:srgbClr val="F26B43"/>
          </p15:clr>
        </p15:guide>
        <p15:guide id="49" orient="horz" pos="1952" userDrawn="1">
          <p15:clr>
            <a:srgbClr val="F26B43"/>
          </p15:clr>
        </p15:guide>
        <p15:guide id="50" orient="horz" pos="2512" userDrawn="1">
          <p15:clr>
            <a:srgbClr val="F26B43"/>
          </p15:clr>
        </p15:guide>
        <p15:guide id="51" orient="horz" pos="3069" userDrawn="1">
          <p15:clr>
            <a:srgbClr val="F26B43"/>
          </p15:clr>
        </p15:guide>
        <p15:guide id="52" orient="horz" pos="3624" userDrawn="1">
          <p15:clr>
            <a:srgbClr val="F26B43"/>
          </p15:clr>
        </p15:guide>
        <p15:guide id="53" orient="horz" pos="4184" userDrawn="1">
          <p15:clr>
            <a:srgbClr val="F26B43"/>
          </p15:clr>
        </p15:guide>
        <p15:guide id="54" orient="horz" pos="4739" userDrawn="1">
          <p15:clr>
            <a:srgbClr val="F26B43"/>
          </p15:clr>
        </p15:guide>
        <p15:guide id="55" orient="horz" pos="5019" userDrawn="1">
          <p15:clr>
            <a:srgbClr val="F26B43"/>
          </p15:clr>
        </p15:guide>
        <p15:guide id="56" orient="horz" pos="5856" userDrawn="1">
          <p15:clr>
            <a:srgbClr val="F26B43"/>
          </p15:clr>
        </p15:guide>
        <p15:guide id="57" orient="horz" pos="6413" userDrawn="1">
          <p15:clr>
            <a:srgbClr val="F26B43"/>
          </p15:clr>
        </p15:guide>
        <p15:guide id="58" orient="horz" pos="6971" userDrawn="1">
          <p15:clr>
            <a:srgbClr val="F26B43"/>
          </p15:clr>
        </p15:guide>
        <p15:guide id="59" orient="horz" pos="7528" userDrawn="1">
          <p15:clr>
            <a:srgbClr val="F26B43"/>
          </p15:clr>
        </p15:guide>
        <p15:guide id="60" orient="horz" pos="8085" userDrawn="1">
          <p15:clr>
            <a:srgbClr val="F26B43"/>
          </p15:clr>
        </p15:guide>
        <p15:guide id="61" pos="8242" userDrawn="1">
          <p15:clr>
            <a:srgbClr val="F26B43"/>
          </p15:clr>
        </p15:guide>
        <p15:guide id="62" pos="9093" userDrawn="1">
          <p15:clr>
            <a:srgbClr val="F26B43"/>
          </p15:clr>
        </p15:guide>
        <p15:guide id="63" pos="12514" userDrawn="1">
          <p15:clr>
            <a:srgbClr val="F26B43"/>
          </p15:clr>
        </p15:guide>
        <p15:guide id="64" pos="12797" userDrawn="1">
          <p15:clr>
            <a:srgbClr val="F26B43"/>
          </p15:clr>
        </p15:guide>
        <p15:guide id="65" pos="13076" userDrawn="1">
          <p15:clr>
            <a:srgbClr val="F26B43"/>
          </p15:clr>
        </p15:guide>
        <p15:guide id="66" pos="13356" userDrawn="1">
          <p15:clr>
            <a:srgbClr val="F26B43"/>
          </p15:clr>
        </p15:guide>
        <p15:guide id="67" pos="13647" userDrawn="1">
          <p15:clr>
            <a:srgbClr val="F26B43"/>
          </p15:clr>
        </p15:guide>
        <p15:guide id="68" pos="13932" userDrawn="1">
          <p15:clr>
            <a:srgbClr val="F26B43"/>
          </p15:clr>
        </p15:guide>
        <p15:guide id="69" pos="14218" userDrawn="1">
          <p15:clr>
            <a:srgbClr val="F26B43"/>
          </p15:clr>
        </p15:guide>
        <p15:guide id="70" pos="14786" userDrawn="1">
          <p15:clr>
            <a:srgbClr val="F26B43"/>
          </p15:clr>
        </p15:guide>
        <p15:guide id="71" pos="15071" userDrawn="1">
          <p15:clr>
            <a:srgbClr val="F26B43"/>
          </p15:clr>
        </p15:guide>
        <p15:guide id="72" pos="6826" userDrawn="1">
          <p15:clr>
            <a:srgbClr val="F26B43"/>
          </p15:clr>
        </p15:guide>
        <p15:guide id="73" pos="6253" userDrawn="1">
          <p15:clr>
            <a:srgbClr val="F26B43"/>
          </p15:clr>
        </p15:guide>
        <p15:guide id="74" pos="5688" userDrawn="1">
          <p15:clr>
            <a:srgbClr val="F26B43"/>
          </p15:clr>
        </p15:guide>
        <p15:guide id="75" pos="5120" userDrawn="1">
          <p15:clr>
            <a:srgbClr val="F26B43"/>
          </p15:clr>
        </p15:guide>
        <p15:guide id="76" pos="3696" userDrawn="1">
          <p15:clr>
            <a:srgbClr val="F26B43"/>
          </p15:clr>
        </p15:guide>
        <p15:guide id="77" pos="3978" userDrawn="1">
          <p15:clr>
            <a:srgbClr val="F26B43"/>
          </p15:clr>
        </p15:guide>
        <p15:guide id="78" pos="2557" userDrawn="1">
          <p15:clr>
            <a:srgbClr val="F26B43"/>
          </p15:clr>
        </p15:guide>
        <p15:guide id="79" pos="2272" userDrawn="1">
          <p15:clr>
            <a:srgbClr val="F26B43"/>
          </p15:clr>
        </p15:guide>
        <p15:guide id="80" pos="1699" userDrawn="1">
          <p15:clr>
            <a:srgbClr val="F26B43"/>
          </p15:clr>
        </p15:guide>
        <p15:guide id="81" pos="848" userDrawn="1">
          <p15:clr>
            <a:srgbClr val="F26B43"/>
          </p15:clr>
        </p15:guide>
        <p15:guide id="82" pos="272" userDrawn="1">
          <p15:clr>
            <a:srgbClr val="F26B43"/>
          </p15:clr>
        </p15:guide>
        <p15:guide id="83" orient="horz" pos="836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676291" y="730250"/>
            <a:ext cx="21029832" cy="265112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399" tIns="91399" rIns="91399" bIns="9139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1676291" y="3651251"/>
            <a:ext cx="21029832" cy="87026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91399" tIns="91399" rIns="91399" bIns="9139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22249028" y="12847036"/>
            <a:ext cx="457095" cy="461582"/>
          </a:xfrm>
          <a:prstGeom prst="rect">
            <a:avLst/>
          </a:prstGeom>
          <a:ln w="25400">
            <a:miter lim="400000"/>
          </a:ln>
        </p:spPr>
        <p:txBody>
          <a:bodyPr wrap="none" lIns="91399" tIns="91399" rIns="91399" bIns="91399" anchor="ctr">
            <a:spAutoFit/>
          </a:bodyPr>
          <a:lstStyle>
            <a:lvl1pPr algn="r">
              <a:defRPr sz="18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1824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1824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1824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1824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1824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1824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1824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1824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182475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738137" marR="0" indent="-633593" algn="l" defTabSz="1824751" rtl="0" latinLnBrk="0">
        <a:lnSpc>
          <a:spcPct val="90000"/>
        </a:lnSpc>
        <a:spcBef>
          <a:spcPts val="1572"/>
        </a:spcBef>
        <a:spcAft>
          <a:spcPts val="0"/>
        </a:spcAft>
        <a:buClr>
          <a:srgbClr val="000000"/>
        </a:buClr>
        <a:buSzPts val="56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1185877" marR="0" indent="-739193" algn="l" defTabSz="1824751" rtl="0" latinLnBrk="0">
        <a:lnSpc>
          <a:spcPct val="90000"/>
        </a:lnSpc>
        <a:spcBef>
          <a:spcPts val="1572"/>
        </a:spcBef>
        <a:spcAft>
          <a:spcPts val="0"/>
        </a:spcAft>
        <a:buClr>
          <a:srgbClr val="000000"/>
        </a:buClr>
        <a:buSzPts val="56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675856" marR="0" indent="-887032" algn="l" defTabSz="1824751" rtl="0" latinLnBrk="0">
        <a:lnSpc>
          <a:spcPct val="90000"/>
        </a:lnSpc>
        <a:spcBef>
          <a:spcPts val="1572"/>
        </a:spcBef>
        <a:spcAft>
          <a:spcPts val="0"/>
        </a:spcAft>
        <a:buClr>
          <a:srgbClr val="000000"/>
        </a:buClr>
        <a:buSzPts val="56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1357" marR="0" indent="-950391" algn="l" defTabSz="1824751" rtl="0" latinLnBrk="0">
        <a:lnSpc>
          <a:spcPct val="90000"/>
        </a:lnSpc>
        <a:spcBef>
          <a:spcPts val="1572"/>
        </a:spcBef>
        <a:spcAft>
          <a:spcPts val="0"/>
        </a:spcAft>
        <a:buClr>
          <a:srgbClr val="000000"/>
        </a:buClr>
        <a:buSzPts val="56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423497" marR="0" indent="-950391" algn="l" defTabSz="1824751" rtl="0" latinLnBrk="0">
        <a:lnSpc>
          <a:spcPct val="90000"/>
        </a:lnSpc>
        <a:spcBef>
          <a:spcPts val="1572"/>
        </a:spcBef>
        <a:spcAft>
          <a:spcPts val="0"/>
        </a:spcAft>
        <a:buClr>
          <a:srgbClr val="000000"/>
        </a:buClr>
        <a:buSzPts val="56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765638" marR="0" indent="-950391" algn="l" defTabSz="1824751" rtl="0" latinLnBrk="0">
        <a:lnSpc>
          <a:spcPct val="90000"/>
        </a:lnSpc>
        <a:spcBef>
          <a:spcPts val="1572"/>
        </a:spcBef>
        <a:spcAft>
          <a:spcPts val="0"/>
        </a:spcAft>
        <a:buClr>
          <a:srgbClr val="000000"/>
        </a:buClr>
        <a:buSzPts val="56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7779" marR="0" indent="-950391" algn="l" defTabSz="1824751" rtl="0" latinLnBrk="0">
        <a:lnSpc>
          <a:spcPct val="90000"/>
        </a:lnSpc>
        <a:spcBef>
          <a:spcPts val="1572"/>
        </a:spcBef>
        <a:spcAft>
          <a:spcPts val="0"/>
        </a:spcAft>
        <a:buClr>
          <a:srgbClr val="000000"/>
        </a:buClr>
        <a:buSzPts val="56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449920" marR="0" indent="-950391" algn="l" defTabSz="1824751" rtl="0" latinLnBrk="0">
        <a:lnSpc>
          <a:spcPct val="90000"/>
        </a:lnSpc>
        <a:spcBef>
          <a:spcPts val="1572"/>
        </a:spcBef>
        <a:spcAft>
          <a:spcPts val="0"/>
        </a:spcAft>
        <a:buClr>
          <a:srgbClr val="000000"/>
        </a:buClr>
        <a:buSzPts val="56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792061" marR="0" indent="-950391" algn="l" defTabSz="1824751" rtl="0" latinLnBrk="0">
        <a:lnSpc>
          <a:spcPct val="90000"/>
        </a:lnSpc>
        <a:spcBef>
          <a:spcPts val="1572"/>
        </a:spcBef>
        <a:spcAft>
          <a:spcPts val="0"/>
        </a:spcAft>
        <a:buClr>
          <a:srgbClr val="000000"/>
        </a:buClr>
        <a:buSzPts val="56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4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1824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1824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1824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1824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1824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1824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1824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182475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08607359-CC0E-5C45-B1FA-E9BA5DC72C39}"/>
              </a:ext>
            </a:extLst>
          </p:cNvPr>
          <p:cNvGrpSpPr/>
          <p:nvPr/>
        </p:nvGrpSpPr>
        <p:grpSpPr>
          <a:xfrm>
            <a:off x="-440206" y="0"/>
            <a:ext cx="25172549" cy="13716000"/>
            <a:chOff x="-440206" y="0"/>
            <a:chExt cx="25172549" cy="13716000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606B0D59-5639-764C-9688-E547D9CA0D08}"/>
                </a:ext>
              </a:extLst>
            </p:cNvPr>
            <p:cNvSpPr/>
            <p:nvPr/>
          </p:nvSpPr>
          <p:spPr>
            <a:xfrm>
              <a:off x="0" y="0"/>
              <a:ext cx="24370764" cy="13716000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4600" err="1">
                <a:solidFill>
                  <a:schemeClr val="bg1"/>
                </a:solidFill>
              </a:endParaRPr>
            </a:p>
          </p:txBody>
        </p:sp>
        <p:sp>
          <p:nvSpPr>
            <p:cNvPr id="4" name="Треугольник 3">
              <a:extLst>
                <a:ext uri="{FF2B5EF4-FFF2-40B4-BE49-F238E27FC236}">
                  <a16:creationId xmlns:a16="http://schemas.microsoft.com/office/drawing/2014/main" id="{0F57D6E9-812C-0E4C-B5DB-656F15E48046}"/>
                </a:ext>
              </a:extLst>
            </p:cNvPr>
            <p:cNvSpPr/>
            <p:nvPr/>
          </p:nvSpPr>
          <p:spPr>
            <a:xfrm>
              <a:off x="10928703" y="546458"/>
              <a:ext cx="13442062" cy="13169542"/>
            </a:xfrm>
            <a:prstGeom prst="triangle">
              <a:avLst>
                <a:gd name="adj" fmla="val 15804"/>
              </a:avLst>
            </a:prstGeom>
            <a:solidFill>
              <a:schemeClr val="accent3"/>
            </a:solidFill>
            <a:ln w="25400" cap="rnd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3A0F7731-5645-ED45-9E72-8A6841E04CC8}"/>
                </a:ext>
              </a:extLst>
            </p:cNvPr>
            <p:cNvSpPr/>
            <p:nvPr/>
          </p:nvSpPr>
          <p:spPr>
            <a:xfrm>
              <a:off x="11649" y="0"/>
              <a:ext cx="24370764" cy="4425950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4600" err="1">
                <a:solidFill>
                  <a:schemeClr val="bg1"/>
                </a:solidFill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EBFB51C-E0A8-DC4E-BCCC-3E5658FA7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40206" y="1858183"/>
              <a:ext cx="25172549" cy="91204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482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6250B-4CA7-E549-8E75-84B8743DB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Не только выгода, но и контент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D39942-E6A7-5F40-B023-934D7289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D26DF-754D-9F43-9AED-8751096E4570}" type="slidenum">
              <a:rPr lang="ru-RU" smtClean="0"/>
              <a:t>10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A719784-3F2A-CF42-8045-2527C0B556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7ECB0C7-5973-8141-AF09-3B3783950C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5672F973-DB9F-394E-B569-1CE06FC6ABE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272E0216-7C12-EA49-A30E-051DE5C1936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02FC80-54D3-724E-8924-5ADC14D46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779" y="2845555"/>
            <a:ext cx="16398028" cy="97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690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BC8038-9023-1E42-8CCD-BD6FF418B4B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34" r="15530" b="18601"/>
          <a:stretch/>
        </p:blipFill>
        <p:spPr>
          <a:xfrm>
            <a:off x="0" y="2"/>
            <a:ext cx="24382412" cy="13715998"/>
          </a:xfrm>
          <a:prstGeom prst="rect">
            <a:avLst/>
          </a:prstGeom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8EB54FA-357D-B74A-B672-EA03CCB81F6B}"/>
              </a:ext>
            </a:extLst>
          </p:cNvPr>
          <p:cNvSpPr/>
          <p:nvPr/>
        </p:nvSpPr>
        <p:spPr>
          <a:xfrm rot="21480000">
            <a:off x="1333306" y="3195442"/>
            <a:ext cx="19771809" cy="3311237"/>
          </a:xfrm>
          <a:prstGeom prst="rect">
            <a:avLst/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782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F5D9D4B-F4F1-6643-99A5-BB6A799BE79B}"/>
              </a:ext>
            </a:extLst>
          </p:cNvPr>
          <p:cNvSpPr/>
          <p:nvPr/>
        </p:nvSpPr>
        <p:spPr>
          <a:xfrm rot="21480000">
            <a:off x="2178888" y="1880597"/>
            <a:ext cx="19000627" cy="2187610"/>
          </a:xfrm>
          <a:prstGeom prst="rect">
            <a:avLst/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782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1EEF28A-FCCE-C740-A494-90E136B9DD34}"/>
              </a:ext>
            </a:extLst>
          </p:cNvPr>
          <p:cNvSpPr/>
          <p:nvPr/>
        </p:nvSpPr>
        <p:spPr>
          <a:xfrm rot="21480000">
            <a:off x="2384489" y="5244171"/>
            <a:ext cx="7568615" cy="3737440"/>
          </a:xfrm>
          <a:prstGeom prst="rect">
            <a:avLst/>
          </a:prstGeom>
          <a:solidFill>
            <a:schemeClr val="tx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782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BF358B-7828-DA40-B30A-A419C2AB9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46875" y="1766888"/>
            <a:ext cx="18018442" cy="5257559"/>
          </a:xfrm>
        </p:spPr>
        <p:txBody>
          <a:bodyPr/>
          <a:lstStyle/>
          <a:p>
            <a:r>
              <a:rPr lang="ru-RU" sz="9600" dirty="0">
                <a:ea typeface="+mj-lt"/>
                <a:cs typeface="+mj-lt"/>
              </a:rPr>
              <a:t>Клиентский опыт — основной драйвер </a:t>
            </a:r>
            <a:r>
              <a:rPr lang="ru-RU" sz="9600" dirty="0" err="1">
                <a:ea typeface="+mj-lt"/>
                <a:cs typeface="+mj-lt"/>
              </a:rPr>
              <a:t>вовлечённости</a:t>
            </a:r>
            <a:r>
              <a:rPr lang="ru-RU" sz="9600" dirty="0">
                <a:ea typeface="+mj-lt"/>
                <a:cs typeface="+mj-lt"/>
              </a:rPr>
              <a:t> </a:t>
            </a:r>
            <a:r>
              <a:rPr lang="ru-RU" sz="9600" dirty="0" err="1">
                <a:ea typeface="+mj-lt"/>
                <a:cs typeface="+mj-lt"/>
              </a:rPr>
              <a:t>маркетплейсов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2816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Изображение" descr="Изображение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182" y="-33899"/>
            <a:ext cx="17928231" cy="13903191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object 9"/>
          <p:cNvSpPr txBox="1">
            <a:spLocks noGrp="1"/>
          </p:cNvSpPr>
          <p:nvPr>
            <p:ph type="title" idx="4294967295"/>
          </p:nvPr>
        </p:nvSpPr>
        <p:spPr>
          <a:xfrm>
            <a:off x="1421436" y="908302"/>
            <a:ext cx="16234041" cy="1954619"/>
          </a:xfrm>
          <a:prstGeom prst="rect">
            <a:avLst/>
          </a:prstGeom>
        </p:spPr>
        <p:txBody>
          <a:bodyPr>
            <a:noAutofit/>
          </a:bodyPr>
          <a:lstStyle>
            <a:lvl1pPr defTabSz="1828800">
              <a:defRPr sz="12000" b="0" i="1" cap="all">
                <a:solidFill>
                  <a:srgbClr val="FFFFFF"/>
                </a:solidFill>
                <a:latin typeface="GT Eesti Pro Display UltraBold"/>
                <a:ea typeface="GT Eesti Pro Display UltraBold"/>
                <a:cs typeface="GT Eesti Pro Display UltraBold"/>
                <a:sym typeface="GT Eesti Pro Display UltraBold"/>
              </a:defRPr>
            </a:lvl1pPr>
          </a:lstStyle>
          <a:p>
            <a:r>
              <a:rPr lang="ru-RU" sz="15999" b="1">
                <a:latin typeface="GT Eesti Pro Display UltraBold" panose="00000A00000000000000" pitchFamily="2" charset="-52"/>
                <a:cs typeface="Arial" panose="020B0604020202020204" pitchFamily="34" charset="0"/>
              </a:rPr>
              <a:t>Спасибо за внимание!</a:t>
            </a:r>
            <a:endParaRPr sz="15999" b="1">
              <a:latin typeface="GT Eesti Pro Display UltraBold" panose="00000A00000000000000" pitchFamily="2" charset="-52"/>
              <a:cs typeface="Arial" panose="020B0604020202020204" pitchFamily="34" charset="0"/>
            </a:endParaRPr>
          </a:p>
        </p:txBody>
      </p:sp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8A291AEA-1ED5-4A33-BE49-646B50AC4FAA}"/>
              </a:ext>
            </a:extLst>
          </p:cNvPr>
          <p:cNvSpPr txBox="1">
            <a:spLocks/>
          </p:cNvSpPr>
          <p:nvPr/>
        </p:nvSpPr>
        <p:spPr bwMode="auto">
          <a:xfrm>
            <a:off x="1429372" y="10273891"/>
            <a:ext cx="21343820" cy="1160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15986" rIns="0" bIns="0" numCol="1" anchor="t" anchorCtr="0" compatLnSpc="1">
            <a:prstTxWarp prst="textNoShape">
              <a:avLst/>
            </a:prstTxWarp>
          </a:bodyPr>
          <a:lstStyle>
            <a:lvl1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 defTabSz="912813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4572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9144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3716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1828800" algn="l" defTabSz="912813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9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2600424"/>
            <a:br>
              <a:rPr lang="ru-RU" sz="7000" b="0">
                <a:latin typeface="GT Eesti Pro Display Bold"/>
              </a:rPr>
            </a:br>
            <a:endParaRPr lang="ru-RU" sz="7000" b="0">
              <a:latin typeface="GT Eesti Pro Display Bold"/>
            </a:endParaRPr>
          </a:p>
        </p:txBody>
      </p:sp>
    </p:spTree>
    <p:extLst>
      <p:ext uri="{BB962C8B-B14F-4D97-AF65-F5344CB8AC3E}">
        <p14:creationId xmlns:p14="http://schemas.microsoft.com/office/powerpoint/2010/main" val="289833967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E20E0B-67D8-E14C-BE4B-B886FC798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35542" y="2250997"/>
            <a:ext cx="15270760" cy="585810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E4FB8-83D5-6C45-8C2A-787989A8CA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003" y="3581469"/>
            <a:ext cx="19421538" cy="6397417"/>
          </a:xfrm>
        </p:spPr>
        <p:txBody>
          <a:bodyPr/>
          <a:lstStyle/>
          <a:p>
            <a:r>
              <a:rPr lang="en-US" b="1" dirty="0"/>
              <a:t>Ozon</a:t>
            </a:r>
            <a:r>
              <a:rPr lang="en-US" dirty="0"/>
              <a:t> — </a:t>
            </a:r>
            <a:br>
              <a:rPr lang="ru-RU" dirty="0"/>
            </a:br>
            <a:r>
              <a:rPr lang="ru-RU" dirty="0"/>
              <a:t>быстрорастущий </a:t>
            </a:r>
            <a:br>
              <a:rPr lang="ru-RU" dirty="0"/>
            </a:br>
            <a:r>
              <a:rPr lang="ru-RU" dirty="0" err="1"/>
              <a:t>мультикатегорийный</a:t>
            </a:r>
            <a:r>
              <a:rPr lang="ru-RU" dirty="0"/>
              <a:t> </a:t>
            </a:r>
            <a:br>
              <a:rPr lang="ru-RU" dirty="0"/>
            </a:br>
            <a:r>
              <a:rPr lang="ru-RU" sz="9600" dirty="0" err="1"/>
              <a:t>маркетплейс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57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AFE384-4F61-4356-BC18-9027232C5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836697">
            <a:off x="-750472" y="-976143"/>
            <a:ext cx="7181777" cy="3848061"/>
          </a:xfrm>
          <a:prstGeom prst="rect">
            <a:avLst/>
          </a:prstGeom>
        </p:spPr>
      </p:pic>
      <p:sp>
        <p:nvSpPr>
          <p:cNvPr id="232" name="Google Shape;232;p42"/>
          <p:cNvSpPr txBox="1">
            <a:spLocks noGrp="1"/>
          </p:cNvSpPr>
          <p:nvPr>
            <p:ph type="sldNum" idx="12"/>
          </p:nvPr>
        </p:nvSpPr>
        <p:spPr>
          <a:xfrm>
            <a:off x="21202663" y="12841037"/>
            <a:ext cx="1815639" cy="44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fld id="{00000000-1234-1234-1234-123412341234}" type="slidenum">
              <a:rPr lang="ru" sz="1300"/>
              <a:pPr/>
              <a:t>3</a:t>
            </a:fld>
            <a:endParaRPr sz="1300"/>
          </a:p>
        </p:txBody>
      </p:sp>
      <p:sp>
        <p:nvSpPr>
          <p:cNvPr id="233" name="Google Shape;233;p42"/>
          <p:cNvSpPr txBox="1">
            <a:spLocks noGrp="1"/>
          </p:cNvSpPr>
          <p:nvPr>
            <p:ph type="body" idx="1"/>
          </p:nvPr>
        </p:nvSpPr>
        <p:spPr>
          <a:xfrm>
            <a:off x="8678580" y="2988430"/>
            <a:ext cx="13089548" cy="8855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61989" rIns="0" bIns="0" anchor="t" anchorCtr="0">
            <a:noAutofit/>
          </a:bodyPr>
          <a:lstStyle/>
          <a:p>
            <a:pPr marL="913765" lvl="2" indent="-964565">
              <a:spcBef>
                <a:spcPts val="3466"/>
              </a:spcBef>
              <a:buSzPts val="2500"/>
            </a:pPr>
            <a:r>
              <a:rPr lang="en-US" sz="4600" kern="1200" dirty="0">
                <a:solidFill>
                  <a:schemeClr val="tx1"/>
                </a:solidFill>
                <a:ea typeface="+mn-ea"/>
                <a:sym typeface="Roboto"/>
              </a:rPr>
              <a:t>27</a:t>
            </a:r>
            <a:r>
              <a:rPr lang="ru" sz="4600" kern="1200" dirty="0">
                <a:solidFill>
                  <a:schemeClr val="tx1"/>
                </a:solidFill>
                <a:ea typeface="+mn-ea"/>
                <a:sym typeface="Roboto"/>
              </a:rPr>
              <a:t> млн товарных наименований, более 20 категорий;</a:t>
            </a:r>
            <a:endParaRPr lang="ru-RU" sz="4600" kern="1200" dirty="0">
              <a:solidFill>
                <a:schemeClr val="tx1"/>
              </a:solidFill>
              <a:ea typeface="+mn-ea"/>
            </a:endParaRPr>
          </a:p>
          <a:p>
            <a:pPr marL="913765" lvl="2" indent="-964565">
              <a:spcBef>
                <a:spcPts val="3466"/>
              </a:spcBef>
              <a:buSzPts val="2500"/>
            </a:pPr>
            <a:r>
              <a:rPr lang="en-US" sz="4600" kern="1200" dirty="0">
                <a:solidFill>
                  <a:schemeClr val="tx1"/>
                </a:solidFill>
                <a:ea typeface="+mn-ea"/>
                <a:sym typeface="Roboto"/>
              </a:rPr>
              <a:t>62%  GMV </a:t>
            </a:r>
            <a:r>
              <a:rPr lang="ru" sz="4600" kern="1200" dirty="0">
                <a:solidFill>
                  <a:schemeClr val="tx1"/>
                </a:solidFill>
                <a:ea typeface="+mn-ea"/>
                <a:sym typeface="Roboto"/>
              </a:rPr>
              <a:t>обеспечивают продавцы маркетплейса;</a:t>
            </a:r>
            <a:endParaRPr sz="4600" kern="1200" dirty="0">
              <a:solidFill>
                <a:schemeClr val="tx1"/>
              </a:solidFill>
              <a:ea typeface="+mn-ea"/>
            </a:endParaRPr>
          </a:p>
          <a:p>
            <a:pPr marL="913765" lvl="2" indent="-964565">
              <a:spcBef>
                <a:spcPts val="3466"/>
              </a:spcBef>
              <a:buSzPts val="2500"/>
            </a:pPr>
            <a:r>
              <a:rPr lang="ru" sz="4600" kern="1200" dirty="0">
                <a:solidFill>
                  <a:schemeClr val="tx1"/>
                </a:solidFill>
                <a:ea typeface="+mn-ea"/>
                <a:sym typeface="Roboto"/>
              </a:rPr>
              <a:t>1</a:t>
            </a:r>
            <a:r>
              <a:rPr lang="en-US" sz="4600" kern="1200" dirty="0">
                <a:solidFill>
                  <a:schemeClr val="tx1"/>
                </a:solidFill>
                <a:ea typeface="+mn-ea"/>
                <a:sym typeface="Roboto"/>
              </a:rPr>
              <a:t>8</a:t>
            </a:r>
            <a:r>
              <a:rPr lang="ru" sz="4600" kern="1200" dirty="0">
                <a:solidFill>
                  <a:schemeClr val="tx1"/>
                </a:solidFill>
                <a:ea typeface="+mn-ea"/>
                <a:sym typeface="Roboto"/>
              </a:rPr>
              <a:t> млн. активных покупателей; </a:t>
            </a:r>
            <a:endParaRPr sz="4600" kern="1200" dirty="0">
              <a:solidFill>
                <a:schemeClr val="tx1"/>
              </a:solidFill>
              <a:ea typeface="+mn-ea"/>
            </a:endParaRPr>
          </a:p>
          <a:p>
            <a:pPr marL="913765" lvl="2" indent="-964565">
              <a:spcBef>
                <a:spcPts val="3466"/>
              </a:spcBef>
              <a:buSzPts val="2500"/>
            </a:pPr>
            <a:r>
              <a:rPr lang="ru" sz="4600" kern="1200" dirty="0">
                <a:solidFill>
                  <a:schemeClr val="tx1"/>
                </a:solidFill>
                <a:ea typeface="+mn-ea"/>
                <a:sym typeface="Roboto"/>
              </a:rPr>
              <a:t>85 млн жителей России охвачены доставкой </a:t>
            </a:r>
            <a:r>
              <a:rPr lang="ru" sz="4600" kern="1200" dirty="0" err="1">
                <a:solidFill>
                  <a:schemeClr val="tx1"/>
                </a:solidFill>
                <a:ea typeface="+mn-ea"/>
                <a:sym typeface="Roboto"/>
              </a:rPr>
              <a:t>Ozon</a:t>
            </a:r>
            <a:r>
              <a:rPr lang="ru" sz="4600" kern="1200" dirty="0">
                <a:solidFill>
                  <a:schemeClr val="tx1"/>
                </a:solidFill>
                <a:ea typeface="+mn-ea"/>
                <a:sym typeface="Roboto"/>
              </a:rPr>
              <a:t> или точками выдачи в пешей доступности;</a:t>
            </a:r>
            <a:endParaRPr sz="4600" kern="1200" dirty="0">
              <a:solidFill>
                <a:schemeClr val="tx1"/>
              </a:solidFill>
              <a:ea typeface="+mn-ea"/>
            </a:endParaRPr>
          </a:p>
          <a:p>
            <a:pPr marL="913765" lvl="2" indent="-964565">
              <a:spcBef>
                <a:spcPts val="3466"/>
              </a:spcBef>
              <a:buSzPts val="2500"/>
            </a:pPr>
            <a:r>
              <a:rPr lang="ru" sz="4600" kern="1200" dirty="0">
                <a:solidFill>
                  <a:schemeClr val="tx1"/>
                </a:solidFill>
                <a:ea typeface="+mn-ea"/>
                <a:sym typeface="Roboto"/>
              </a:rPr>
              <a:t>MAU</a:t>
            </a:r>
            <a:r>
              <a:rPr lang="en-US" sz="4600" kern="1200" dirty="0">
                <a:solidFill>
                  <a:schemeClr val="tx1"/>
                </a:solidFill>
                <a:ea typeface="+mn-ea"/>
                <a:sym typeface="Roboto"/>
              </a:rPr>
              <a:t> </a:t>
            </a:r>
            <a:r>
              <a:rPr lang="ru-RU" sz="4600" kern="1200" dirty="0">
                <a:solidFill>
                  <a:schemeClr val="tx1"/>
                </a:solidFill>
                <a:ea typeface="+mn-ea"/>
                <a:sym typeface="Roboto"/>
              </a:rPr>
              <a:t>июня</a:t>
            </a:r>
            <a:r>
              <a:rPr lang="ru" sz="4600" kern="1200" dirty="0">
                <a:solidFill>
                  <a:schemeClr val="tx1"/>
                </a:solidFill>
                <a:ea typeface="+mn-ea"/>
                <a:sym typeface="Roboto"/>
              </a:rPr>
              <a:t>  2021 — более 80 млн. клиентов.</a:t>
            </a:r>
            <a:endParaRPr sz="4600" kern="1200" dirty="0">
              <a:solidFill>
                <a:schemeClr val="tx1"/>
              </a:solidFill>
              <a:ea typeface="+mn-ea"/>
            </a:endParaRPr>
          </a:p>
        </p:txBody>
      </p:sp>
      <p:pic>
        <p:nvPicPr>
          <p:cNvPr id="234" name="Google Shape;234;p4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90" r="89"/>
          <a:stretch/>
        </p:blipFill>
        <p:spPr>
          <a:xfrm>
            <a:off x="2992870" y="2985324"/>
            <a:ext cx="4192503" cy="909345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2"/>
          <p:cNvSpPr txBox="1">
            <a:spLocks noGrp="1"/>
          </p:cNvSpPr>
          <p:nvPr>
            <p:ph type="title"/>
          </p:nvPr>
        </p:nvSpPr>
        <p:spPr>
          <a:xfrm>
            <a:off x="2702557" y="789457"/>
            <a:ext cx="21668189" cy="1560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9977" rIns="0" bIns="0" anchor="t" anchorCtr="0">
            <a:noAutofit/>
          </a:bodyPr>
          <a:lstStyle/>
          <a:p>
            <a:r>
              <a:rPr lang="ru" sz="7200" dirty="0" err="1"/>
              <a:t>Ozon</a:t>
            </a:r>
            <a:r>
              <a:rPr lang="ru" sz="7200" dirty="0"/>
              <a:t> сегодня</a:t>
            </a:r>
            <a:r>
              <a:rPr lang="ru" sz="5300" dirty="0"/>
              <a:t> </a:t>
            </a:r>
            <a:r>
              <a:rPr lang="ru" sz="4800" dirty="0"/>
              <a:t> 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111691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D4C3626-9BE7-8C4A-A6E7-F00D20BBF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36697">
            <a:off x="1218091" y="1794460"/>
            <a:ext cx="8674182" cy="46423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0C21C-308E-BB43-A244-70E27BDA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846" y="611365"/>
            <a:ext cx="21669394" cy="2790989"/>
          </a:xfrm>
        </p:spPr>
        <p:txBody>
          <a:bodyPr/>
          <a:lstStyle/>
          <a:p>
            <a:r>
              <a:rPr lang="ru-RU" sz="7200"/>
              <a:t>Тренды лояльности в </a:t>
            </a:r>
            <a:r>
              <a:rPr lang="ru-RU" sz="7200" err="1"/>
              <a:t>Ozon</a:t>
            </a:r>
            <a:r>
              <a:rPr lang="ru-RU" sz="7200"/>
              <a:t> и не только</a:t>
            </a:r>
            <a:endParaRPr lang="en-US" sz="7200">
              <a:cs typeface="Arial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3F26EED7-C63F-45B2-AE6E-2EAA7DCC74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06818" y="7033881"/>
            <a:ext cx="9136410" cy="5331640"/>
          </a:xfrm>
        </p:spPr>
        <p:txBody>
          <a:bodyPr/>
          <a:lstStyle/>
          <a:p>
            <a:pPr marL="913765" lvl="2" indent="-964565">
              <a:spcBef>
                <a:spcPts val="346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erriweather Sans"/>
              <a:buChar char="―"/>
            </a:pPr>
            <a:r>
              <a:rPr lang="ru" sz="4600" dirty="0">
                <a:latin typeface="Arial"/>
                <a:cs typeface="Arial"/>
                <a:sym typeface="Arial"/>
              </a:rPr>
              <a:t>Простота;</a:t>
            </a:r>
            <a:endParaRPr lang="en-US" sz="4600" dirty="0" err="1">
              <a:latin typeface="Arial"/>
              <a:cs typeface="Arial"/>
              <a:sym typeface="Arial"/>
            </a:endParaRPr>
          </a:p>
          <a:p>
            <a:pPr marL="913765" lvl="2" indent="-964565">
              <a:spcBef>
                <a:spcPts val="346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erriweather Sans"/>
              <a:buChar char="―"/>
            </a:pPr>
            <a:r>
              <a:rPr lang="ru" sz="4600" dirty="0">
                <a:latin typeface="Arial"/>
                <a:cs typeface="Arial"/>
                <a:sym typeface="Arial"/>
              </a:rPr>
              <a:t>Удобство;</a:t>
            </a:r>
            <a:endParaRPr lang="en-US" sz="4600" dirty="0">
              <a:latin typeface="Arial"/>
              <a:cs typeface="Arial"/>
            </a:endParaRPr>
          </a:p>
          <a:p>
            <a:pPr marL="913765" lvl="2" indent="-964565">
              <a:spcBef>
                <a:spcPts val="346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erriweather Sans"/>
              <a:buChar char="―"/>
            </a:pPr>
            <a:r>
              <a:rPr lang="ru" sz="4600" dirty="0">
                <a:latin typeface="Arial"/>
                <a:cs typeface="Arial"/>
              </a:rPr>
              <a:t>Вовлеченность;</a:t>
            </a:r>
            <a:endParaRPr lang="ru" sz="4600" dirty="0">
              <a:latin typeface="Arial"/>
              <a:cs typeface="Arial"/>
              <a:sym typeface="Arial"/>
            </a:endParaRPr>
          </a:p>
          <a:p>
            <a:pPr marL="913765" lvl="2" indent="-964565">
              <a:spcBef>
                <a:spcPts val="346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erriweather Sans"/>
              <a:buChar char="―"/>
            </a:pPr>
            <a:r>
              <a:rPr lang="ru" sz="4600" b="1" dirty="0">
                <a:latin typeface="Arial"/>
                <a:cs typeface="Arial"/>
              </a:rPr>
              <a:t>Эксклюзивность  и привилегии;</a:t>
            </a:r>
          </a:p>
          <a:p>
            <a:pPr marL="913765" lvl="2" indent="-964565">
              <a:spcBef>
                <a:spcPts val="346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erriweather Sans"/>
              <a:buChar char="―"/>
            </a:pPr>
            <a:r>
              <a:rPr lang="ru" sz="4600" b="1" dirty="0">
                <a:latin typeface="Arial"/>
                <a:cs typeface="Arial"/>
                <a:sym typeface="Arial"/>
              </a:rPr>
              <a:t>Эмоции.</a:t>
            </a:r>
            <a:endParaRPr lang="ru-RU" sz="4600" b="1" dirty="0">
              <a:latin typeface="Arial"/>
              <a:cs typeface="Arial"/>
              <a:sym typeface="Arial"/>
            </a:endParaRPr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id="{FD5DEE9C-36FD-4CAE-AB2A-CA26DC8248D4}"/>
              </a:ext>
            </a:extLst>
          </p:cNvPr>
          <p:cNvSpPr txBox="1">
            <a:spLocks/>
          </p:cNvSpPr>
          <p:nvPr/>
        </p:nvSpPr>
        <p:spPr>
          <a:xfrm>
            <a:off x="11773472" y="6973179"/>
            <a:ext cx="9136410" cy="5331640"/>
          </a:xfrm>
          <a:prstGeom prst="rect">
            <a:avLst/>
          </a:prstGeom>
          <a:noFill/>
        </p:spPr>
        <p:txBody>
          <a:bodyPr vert="horz" lIns="0" tIns="162000" rIns="0" bIns="0" rtlCol="0" anchor="t">
            <a:noAutofit/>
          </a:bodyPr>
          <a:lstStyle>
            <a:lvl1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Tx/>
              <a:buNone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.Lucida Grande UI Regular"/>
              <a:buChar char="―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11166" indent="-91116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1690"/>
              </a:spcAft>
              <a:buFont typeface="+mj-lt"/>
              <a:buAutoNum type="arabicPeriod"/>
              <a:defRPr sz="5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5800" b="1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0" indent="0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Tx/>
              <a:buNone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708755" indent="-708755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Системный шрифт"/>
              <a:buChar char="—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708686" indent="-708686" algn="l" defTabSz="1828347" rtl="0" eaLnBrk="1" latinLnBrk="0" hangingPunct="1">
              <a:lnSpc>
                <a:spcPct val="100000"/>
              </a:lnSpc>
              <a:spcBef>
                <a:spcPts val="1690"/>
              </a:spcBef>
              <a:spcAft>
                <a:spcPts val="0"/>
              </a:spcAft>
              <a:buFont typeface="+mj-lt"/>
              <a:buAutoNum type="arabicPeriod"/>
              <a:defRPr sz="4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0" indent="0" algn="l" defTabSz="1828347" rtl="0" eaLnBrk="1" latinLnBrk="0" hangingPunct="1">
              <a:lnSpc>
                <a:spcPts val="5738"/>
              </a:lnSpc>
              <a:spcBef>
                <a:spcPts val="1773"/>
              </a:spcBef>
              <a:spcAft>
                <a:spcPts val="1773"/>
              </a:spcAft>
              <a:buFontTx/>
              <a:buNone/>
              <a:defRPr sz="4782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marL="913765" lvl="2" indent="-964565">
              <a:spcBef>
                <a:spcPts val="3466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erriweather Sans"/>
              <a:buChar char="―"/>
            </a:pPr>
            <a:r>
              <a:rPr lang="ru" sz="4600">
                <a:latin typeface="Arial"/>
                <a:cs typeface="Arial"/>
                <a:sym typeface="Arial"/>
              </a:rPr>
              <a:t>Счастливый клиент - LTV;</a:t>
            </a:r>
          </a:p>
          <a:p>
            <a:pPr marL="913765" lvl="2" indent="-964565">
              <a:spcBef>
                <a:spcPts val="3465"/>
              </a:spcBef>
              <a:spcAft>
                <a:spcPts val="0"/>
              </a:spcAft>
              <a:buClr>
                <a:schemeClr val="dk1"/>
              </a:buClr>
              <a:buSzPts val="2500"/>
              <a:buFont typeface="Merriweather Sans"/>
              <a:buChar char="―"/>
            </a:pPr>
            <a:r>
              <a:rPr lang="ru" sz="4600">
                <a:latin typeface="Arial"/>
                <a:cs typeface="Arial"/>
              </a:rPr>
              <a:t>Окупаемость.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47FE68F-D55D-4D68-BC5D-742C15E75243}"/>
              </a:ext>
            </a:extLst>
          </p:cNvPr>
          <p:cNvSpPr txBox="1">
            <a:spLocks/>
          </p:cNvSpPr>
          <p:nvPr/>
        </p:nvSpPr>
        <p:spPr>
          <a:xfrm>
            <a:off x="3174234" y="3553460"/>
            <a:ext cx="21669394" cy="2790989"/>
          </a:xfrm>
          <a:prstGeom prst="rect">
            <a:avLst/>
          </a:prstGeom>
        </p:spPr>
        <p:txBody>
          <a:bodyPr vert="horz" lIns="0" tIns="360000" rIns="0" bIns="0" rtlCol="0" anchor="t">
            <a:noAutofit/>
          </a:bodyPr>
          <a:lstStyle>
            <a:lvl1pPr algn="l" defTabSz="1828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>
                <a:cs typeface="Arial"/>
              </a:rPr>
              <a:t>Клиент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30B5A0A0-0951-4839-A030-B535427C2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836697">
            <a:off x="11296042" y="1968816"/>
            <a:ext cx="8674182" cy="4642349"/>
          </a:xfrm>
          <a:prstGeom prst="rect">
            <a:avLst/>
          </a:prstGeom>
        </p:spPr>
      </p:pic>
      <p:sp>
        <p:nvSpPr>
          <p:cNvPr id="30" name="Заголовок 1">
            <a:extLst>
              <a:ext uri="{FF2B5EF4-FFF2-40B4-BE49-F238E27FC236}">
                <a16:creationId xmlns:a16="http://schemas.microsoft.com/office/drawing/2014/main" id="{8F312EA1-71A9-4B92-ACF1-CEFEFF43DBC9}"/>
              </a:ext>
            </a:extLst>
          </p:cNvPr>
          <p:cNvSpPr txBox="1">
            <a:spLocks/>
          </p:cNvSpPr>
          <p:nvPr/>
        </p:nvSpPr>
        <p:spPr>
          <a:xfrm>
            <a:off x="12456619" y="3708443"/>
            <a:ext cx="21669394" cy="2790989"/>
          </a:xfrm>
          <a:prstGeom prst="rect">
            <a:avLst/>
          </a:prstGeom>
        </p:spPr>
        <p:txBody>
          <a:bodyPr vert="horz" lIns="0" tIns="360000" rIns="0" bIns="0" rtlCol="0" anchor="t">
            <a:noAutofit/>
          </a:bodyPr>
          <a:lstStyle>
            <a:lvl1pPr algn="l" defTabSz="1828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>
                <a:cs typeface="Arial"/>
              </a:rPr>
              <a:t>Продавец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626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0C21C-308E-BB43-A244-70E27BDA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846" y="611365"/>
            <a:ext cx="21669394" cy="2790989"/>
          </a:xfrm>
        </p:spPr>
        <p:txBody>
          <a:bodyPr/>
          <a:lstStyle/>
          <a:p>
            <a:r>
              <a:rPr lang="ru-RU" sz="7200"/>
              <a:t>Программы лояльности OZON </a:t>
            </a:r>
            <a:endParaRPr lang="ru-RU"/>
          </a:p>
        </p:txBody>
      </p:sp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4EE1A41-D97F-43AA-929D-8DCB93922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368" y="6343150"/>
            <a:ext cx="4229773" cy="2658928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3BD9DCA8-B77A-4AF3-8D02-0FEC7A0B2C7D}"/>
              </a:ext>
            </a:extLst>
          </p:cNvPr>
          <p:cNvSpPr/>
          <p:nvPr/>
        </p:nvSpPr>
        <p:spPr>
          <a:xfrm rot="21000000">
            <a:off x="1357543" y="3038540"/>
            <a:ext cx="1263342" cy="1104360"/>
          </a:xfrm>
          <a:prstGeom prst="ellipse">
            <a:avLst/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021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039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057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076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097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113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134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2152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506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4AAD52-2A14-487C-8B25-CA2E51CB704F}"/>
              </a:ext>
            </a:extLst>
          </p:cNvPr>
          <p:cNvSpPr txBox="1"/>
          <p:nvPr/>
        </p:nvSpPr>
        <p:spPr>
          <a:xfrm>
            <a:off x="2167122" y="3216661"/>
            <a:ext cx="8042202" cy="840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 err="1">
                <a:cs typeface="Arial"/>
              </a:rPr>
              <a:t>Ozon.Card</a:t>
            </a:r>
            <a:r>
              <a:rPr lang="ru-RU" sz="4400" b="1">
                <a:cs typeface="Arial"/>
              </a:rPr>
              <a:t> банковская карта 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77BB9D6-6E38-49EA-AC71-8D5A0BB4F3F0}"/>
              </a:ext>
            </a:extLst>
          </p:cNvPr>
          <p:cNvSpPr/>
          <p:nvPr/>
        </p:nvSpPr>
        <p:spPr>
          <a:xfrm rot="21000000">
            <a:off x="11939004" y="3116031"/>
            <a:ext cx="1263342" cy="1104360"/>
          </a:xfrm>
          <a:prstGeom prst="ellipse">
            <a:avLst/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021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039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057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076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097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113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134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2152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5063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7C96CB-B6A5-4217-9011-2A390D9AEDD5}"/>
              </a:ext>
            </a:extLst>
          </p:cNvPr>
          <p:cNvSpPr txBox="1"/>
          <p:nvPr/>
        </p:nvSpPr>
        <p:spPr>
          <a:xfrm>
            <a:off x="12748207" y="3294152"/>
            <a:ext cx="5676810" cy="840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>
                <a:cs typeface="Arial"/>
              </a:rPr>
              <a:t>Подписка PREMIUM </a:t>
            </a:r>
          </a:p>
        </p:txBody>
      </p:sp>
      <p:pic>
        <p:nvPicPr>
          <p:cNvPr id="10" name="Рисунок 10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CDB619FD-5D20-489B-9ECF-C8D837367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5038" y="6542470"/>
            <a:ext cx="6741680" cy="20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40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252;p48" descr="Google Shape;252;p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283" y="-4904539"/>
            <a:ext cx="5675169" cy="3764023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Google Shape;255;p48"/>
          <p:cNvSpPr txBox="1"/>
          <p:nvPr/>
        </p:nvSpPr>
        <p:spPr>
          <a:xfrm>
            <a:off x="13980860" y="-3250311"/>
            <a:ext cx="4332745" cy="1984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defTabSz="643774">
              <a:lnSpc>
                <a:spcPct val="90000"/>
              </a:lnSpc>
              <a:defRPr sz="3800">
                <a:solidFill>
                  <a:srgbClr val="FFFFFF"/>
                </a:solidFill>
                <a:latin typeface="GT Eesti Pro Display Regular"/>
                <a:ea typeface="GT Eesti Pro Display Regular"/>
                <a:cs typeface="GT Eesti Pro Display Regular"/>
                <a:sym typeface="GT Eesti Pro Display Regular"/>
              </a:defRPr>
            </a:lvl1pPr>
          </a:lstStyle>
          <a:p>
            <a:r>
              <a:rPr sz="2800"/>
              <a:t>Это ваша выручка, комиссия за выдачу, перевозки </a:t>
            </a:r>
          </a:p>
        </p:txBody>
      </p:sp>
      <p:pic>
        <p:nvPicPr>
          <p:cNvPr id="176" name="Изображение" descr="Изображение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8306" y="-3628598"/>
            <a:ext cx="1527499" cy="1556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shadow.png" descr="shadow.png"/>
          <p:cNvPicPr>
            <a:picLocks noChangeAspect="1"/>
          </p:cNvPicPr>
          <p:nvPr/>
        </p:nvPicPr>
        <p:blipFill>
          <a:blip r:embed="rId4"/>
          <a:srcRect b="35328"/>
          <a:stretch>
            <a:fillRect/>
          </a:stretch>
        </p:blipFill>
        <p:spPr>
          <a:xfrm>
            <a:off x="-2104242" y="1442494"/>
            <a:ext cx="17565907" cy="10717111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6EF25C12-B222-4376-B3E0-AD49B3F6D810}"/>
              </a:ext>
            </a:extLst>
          </p:cNvPr>
          <p:cNvSpPr/>
          <p:nvPr/>
        </p:nvSpPr>
        <p:spPr>
          <a:xfrm>
            <a:off x="-2309107" y="14384518"/>
            <a:ext cx="958034" cy="415498"/>
          </a:xfrm>
          <a:prstGeom prst="rect">
            <a:avLst/>
          </a:prstGeom>
          <a:solidFill>
            <a:srgbClr val="F21660"/>
          </a:solidFill>
          <a:ln w="635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4751"/>
            <a:endParaRPr lang="ru-RU" sz="2700"/>
          </a:p>
        </p:txBody>
      </p:sp>
      <p:sp>
        <p:nvSpPr>
          <p:cNvPr id="19" name="Сквиркл">
            <a:extLst>
              <a:ext uri="{FF2B5EF4-FFF2-40B4-BE49-F238E27FC236}">
                <a16:creationId xmlns:a16="http://schemas.microsoft.com/office/drawing/2014/main" id="{0883832B-85A9-406A-AD8E-C2A36B9B5F09}"/>
              </a:ext>
            </a:extLst>
          </p:cNvPr>
          <p:cNvSpPr/>
          <p:nvPr/>
        </p:nvSpPr>
        <p:spPr>
          <a:xfrm rot="4073547">
            <a:off x="-312337" y="2756947"/>
            <a:ext cx="11753162" cy="10600637"/>
          </a:xfrm>
          <a:prstGeom prst="roundRect">
            <a:avLst>
              <a:gd name="adj" fmla="val 12323"/>
            </a:avLst>
          </a:prstGeom>
          <a:solidFill>
            <a:srgbClr val="0051FF"/>
          </a:solidFill>
          <a:ln w="12700">
            <a:miter lim="400000"/>
          </a:ln>
        </p:spPr>
        <p:txBody>
          <a:bodyPr lIns="0" tIns="0" rIns="0" bIns="0"/>
          <a:lstStyle/>
          <a:p>
            <a:endParaRPr sz="2700"/>
          </a:p>
        </p:txBody>
      </p:sp>
      <p:pic>
        <p:nvPicPr>
          <p:cNvPr id="20" name="shadow.png" descr="shadow.png">
            <a:extLst>
              <a:ext uri="{FF2B5EF4-FFF2-40B4-BE49-F238E27FC236}">
                <a16:creationId xmlns:a16="http://schemas.microsoft.com/office/drawing/2014/main" id="{D2D3CCA6-2AF9-47FC-8D8E-4D2781D694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5328"/>
          <a:stretch>
            <a:fillRect/>
          </a:stretch>
        </p:blipFill>
        <p:spPr>
          <a:xfrm>
            <a:off x="-2367920" y="1442494"/>
            <a:ext cx="17565907" cy="107171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card.png" descr="card.png">
            <a:extLst>
              <a:ext uri="{FF2B5EF4-FFF2-40B4-BE49-F238E27FC236}">
                <a16:creationId xmlns:a16="http://schemas.microsoft.com/office/drawing/2014/main" id="{8A93C5C1-B401-4785-8638-2207620B73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049" t="5645"/>
          <a:stretch>
            <a:fillRect/>
          </a:stretch>
        </p:blipFill>
        <p:spPr>
          <a:xfrm>
            <a:off x="-256573" y="31381"/>
            <a:ext cx="11828339" cy="1284773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85" name="Группа"/>
          <p:cNvGrpSpPr/>
          <p:nvPr/>
        </p:nvGrpSpPr>
        <p:grpSpPr>
          <a:xfrm>
            <a:off x="11820932" y="3426862"/>
            <a:ext cx="5464735" cy="2064049"/>
            <a:chOff x="0" y="35541"/>
            <a:chExt cx="3845802" cy="1939956"/>
          </a:xfrm>
        </p:grpSpPr>
        <p:sp>
          <p:nvSpPr>
            <p:cNvPr id="183" name="780 000"/>
            <p:cNvSpPr txBox="1"/>
            <p:nvPr/>
          </p:nvSpPr>
          <p:spPr>
            <a:xfrm>
              <a:off x="0" y="35541"/>
              <a:ext cx="2945610" cy="1369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68400" tIns="68400" rIns="68400" bIns="68400" numCol="1" anchor="ctr">
              <a:spAutoFit/>
            </a:bodyPr>
            <a:lstStyle>
              <a:lvl1pPr defTabSz="1828800">
                <a:lnSpc>
                  <a:spcPct val="90000"/>
                </a:lnSpc>
                <a:defRPr sz="8500">
                  <a:solidFill>
                    <a:srgbClr val="FFFFFF"/>
                  </a:solidFill>
                  <a:latin typeface="GT Eesti Pro Display Bold"/>
                  <a:ea typeface="GT Eesti Pro Display Bold"/>
                  <a:cs typeface="GT Eesti Pro Display Bold"/>
                  <a:sym typeface="GT Eesti Pro Display Bold"/>
                </a:defRPr>
              </a:lvl1pPr>
            </a:lstStyle>
            <a:p>
              <a:pPr>
                <a:defRPr b="1"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lang="ru-RU" sz="6400">
                  <a:solidFill>
                    <a:schemeClr val="bg1">
                      <a:lumMod val="95000"/>
                    </a:schemeClr>
                  </a:solidFill>
                  <a:latin typeface="GT Eesti Pro Display Bold" panose="00000800000000000000" pitchFamily="50" charset="-52"/>
                </a:rPr>
                <a:t>1 млн</a:t>
              </a:r>
              <a:endParaRPr sz="6400">
                <a:solidFill>
                  <a:schemeClr val="bg1">
                    <a:lumMod val="95000"/>
                  </a:schemeClr>
                </a:solidFill>
                <a:latin typeface="GT Eesti Pro Display Bold" panose="00000800000000000000" pitchFamily="50" charset="-52"/>
              </a:endParaRPr>
            </a:p>
          </p:txBody>
        </p:sp>
        <p:sp>
          <p:nvSpPr>
            <p:cNvPr id="184" name="пользователей"/>
            <p:cNvSpPr txBox="1"/>
            <p:nvPr/>
          </p:nvSpPr>
          <p:spPr>
            <a:xfrm>
              <a:off x="101599" y="1285883"/>
              <a:ext cx="3744203" cy="6896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1828800">
                <a:lnSpc>
                  <a:spcPct val="70000"/>
                </a:lnSpc>
                <a:defRPr sz="4000">
                  <a:solidFill>
                    <a:srgbClr val="0051FF"/>
                  </a:solidFill>
                  <a:latin typeface="GT Eesti Pro Display Bold"/>
                  <a:ea typeface="GT Eesti Pro Display Bold"/>
                  <a:cs typeface="GT Eesti Pro Display Bold"/>
                  <a:sym typeface="GT Eesti Pro Display Bold"/>
                </a:defRPr>
              </a:lvl1pPr>
            </a:lstStyle>
            <a:p>
              <a:r>
                <a:rPr sz="6400" b="1" dirty="0" err="1">
                  <a:solidFill>
                    <a:schemeClr val="bg1">
                      <a:lumMod val="95000"/>
                    </a:schemeClr>
                  </a:solidFill>
                  <a:cs typeface="Calibri"/>
                </a:rPr>
                <a:t>пользователей</a:t>
              </a:r>
              <a:endParaRPr sz="6400" b="1" dirty="0">
                <a:solidFill>
                  <a:schemeClr val="bg1">
                    <a:lumMod val="95000"/>
                  </a:schemeClr>
                </a:solidFill>
                <a:cs typeface="Calibri"/>
              </a:endParaRPr>
            </a:p>
          </p:txBody>
        </p:sp>
      </p:grpSp>
      <p:sp>
        <p:nvSpPr>
          <p:cNvPr id="177" name="Google Shape;253;p48"/>
          <p:cNvSpPr txBox="1">
            <a:spLocks noGrp="1"/>
          </p:cNvSpPr>
          <p:nvPr>
            <p:ph type="title" idx="4294967295"/>
          </p:nvPr>
        </p:nvSpPr>
        <p:spPr>
          <a:xfrm>
            <a:off x="11561864" y="6454905"/>
            <a:ext cx="13764343" cy="2924166"/>
          </a:xfrm>
          <a:prstGeom prst="rect">
            <a:avLst/>
          </a:prstGeom>
        </p:spPr>
        <p:txBody>
          <a:bodyPr>
            <a:noAutofit/>
          </a:bodyPr>
          <a:lstStyle>
            <a:lvl1pPr defTabSz="1828800">
              <a:defRPr sz="30000">
                <a:solidFill>
                  <a:srgbClr val="FFFFFF"/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defRPr>
            </a:lvl1pPr>
          </a:lstStyle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rPr b="1">
                <a:solidFill>
                  <a:schemeClr val="bg1">
                    <a:lumMod val="95000"/>
                  </a:schemeClr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rPr>
              <a:t>+60%</a:t>
            </a:r>
          </a:p>
        </p:txBody>
      </p:sp>
      <p:sp>
        <p:nvSpPr>
          <p:cNvPr id="178" name="делают больше заказов"/>
          <p:cNvSpPr txBox="1"/>
          <p:nvPr/>
        </p:nvSpPr>
        <p:spPr>
          <a:xfrm>
            <a:off x="15380169" y="9383139"/>
            <a:ext cx="5144179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defTabSz="1828800">
              <a:lnSpc>
                <a:spcPct val="70000"/>
              </a:lnSpc>
              <a:defRPr sz="6600">
                <a:solidFill>
                  <a:srgbClr val="0051FF"/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defRPr>
            </a:lvl1pPr>
          </a:lstStyle>
          <a:p>
            <a:pPr>
              <a:lnSpc>
                <a:spcPts val="5837"/>
              </a:lnSpc>
            </a:pPr>
            <a:r>
              <a:rPr sz="5200" err="1">
                <a:solidFill>
                  <a:schemeClr val="bg1"/>
                </a:solidFill>
                <a:latin typeface="GT Eesti Pro Display Light" panose="00000400000000000000" pitchFamily="2" charset="-52"/>
              </a:rPr>
              <a:t>делают</a:t>
            </a:r>
            <a:r>
              <a:rPr sz="5200">
                <a:solidFill>
                  <a:schemeClr val="bg1"/>
                </a:solidFill>
                <a:latin typeface="GT Eesti Pro Display Light" panose="00000400000000000000" pitchFamily="2" charset="-52"/>
              </a:rPr>
              <a:t> </a:t>
            </a:r>
            <a:r>
              <a:rPr sz="5200" err="1">
                <a:solidFill>
                  <a:schemeClr val="bg1"/>
                </a:solidFill>
                <a:latin typeface="GT Eesti Pro Display Light" panose="00000400000000000000" pitchFamily="2" charset="-52"/>
              </a:rPr>
              <a:t>больше</a:t>
            </a:r>
            <a:r>
              <a:rPr sz="5200">
                <a:solidFill>
                  <a:schemeClr val="bg1"/>
                </a:solidFill>
                <a:latin typeface="GT Eesti Pro Display Light" panose="00000400000000000000" pitchFamily="2" charset="-52"/>
              </a:rPr>
              <a:t> </a:t>
            </a:r>
            <a:r>
              <a:rPr sz="5200" err="1">
                <a:solidFill>
                  <a:schemeClr val="bg1"/>
                </a:solidFill>
                <a:latin typeface="GT Eesti Pro Display Light" panose="00000400000000000000" pitchFamily="2" charset="-52"/>
              </a:rPr>
              <a:t>заказов</a:t>
            </a:r>
            <a:endParaRPr sz="5200">
              <a:solidFill>
                <a:schemeClr val="bg1"/>
              </a:solidFill>
              <a:latin typeface="GT Eesti Pro Display Light" panose="00000400000000000000" pitchFamily="2" charset="-52"/>
            </a:endParaRPr>
          </a:p>
        </p:txBody>
      </p:sp>
      <p:sp>
        <p:nvSpPr>
          <p:cNvPr id="2" name="780 000">
            <a:extLst>
              <a:ext uri="{FF2B5EF4-FFF2-40B4-BE49-F238E27FC236}">
                <a16:creationId xmlns:a16="http://schemas.microsoft.com/office/drawing/2014/main" id="{1DFA3451-B3EE-4AB5-99BE-4F06EED5EEB3}"/>
              </a:ext>
            </a:extLst>
          </p:cNvPr>
          <p:cNvSpPr txBox="1"/>
          <p:nvPr/>
        </p:nvSpPr>
        <p:spPr>
          <a:xfrm>
            <a:off x="9995773" y="766287"/>
            <a:ext cx="8910153" cy="1910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8400" tIns="68400" rIns="68400" bIns="68400" numCol="1" anchor="ctr">
            <a:spAutoFit/>
          </a:bodyPr>
          <a:lstStyle>
            <a:lvl1pPr defTabSz="1828800">
              <a:lnSpc>
                <a:spcPct val="90000"/>
              </a:lnSpc>
              <a:defRPr sz="8500">
                <a:solidFill>
                  <a:srgbClr val="FFFFFF"/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defRPr>
            </a:lvl1pPr>
          </a:lstStyle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6400">
                <a:solidFill>
                  <a:schemeClr val="bg1">
                    <a:lumMod val="95000"/>
                  </a:schemeClr>
                </a:solidFill>
              </a:rPr>
              <a:t>Б</a:t>
            </a:r>
            <a:r>
              <a:rPr lang="ru-RU" sz="6400" b="1">
                <a:solidFill>
                  <a:schemeClr val="bg1">
                    <a:lumMod val="95000"/>
                  </a:schemeClr>
                </a:solidFill>
                <a:cs typeface="Calibri"/>
              </a:rPr>
              <a:t>есплатная виртуальная</a:t>
            </a:r>
            <a:endParaRPr lang="ru-RU" sz="6400" b="1">
              <a:solidFill>
                <a:schemeClr val="bg1">
                  <a:lumMod val="95000"/>
                </a:schemeClr>
              </a:solidFill>
              <a:latin typeface="GT Eesti Pro Display Bold" panose="00000800000000000000" pitchFamily="50" charset="-52"/>
              <a:cs typeface="Calibri"/>
            </a:endParaRPr>
          </a:p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6400" b="1">
                <a:solidFill>
                  <a:schemeClr val="bg1">
                    <a:lumMod val="95000"/>
                  </a:schemeClr>
                </a:solidFill>
                <a:cs typeface="Calibri"/>
              </a:rPr>
              <a:t> банковска</a:t>
            </a:r>
            <a:r>
              <a:rPr lang="ru-RU" sz="6400">
                <a:solidFill>
                  <a:schemeClr val="bg1">
                    <a:lumMod val="95000"/>
                  </a:schemeClr>
                </a:solidFill>
              </a:rPr>
              <a:t>я карта </a:t>
            </a:r>
            <a:endParaRPr sz="6400">
              <a:solidFill>
                <a:schemeClr val="bg1">
                  <a:lumMod val="95000"/>
                </a:schemeClr>
              </a:solidFill>
              <a:latin typeface="GT Eesti Pro Display Bold" panose="00000800000000000000" pitchFamily="50" charset="-52"/>
            </a:endParaRPr>
          </a:p>
        </p:txBody>
      </p:sp>
      <p:sp>
        <p:nvSpPr>
          <p:cNvPr id="3" name="780 000">
            <a:extLst>
              <a:ext uri="{FF2B5EF4-FFF2-40B4-BE49-F238E27FC236}">
                <a16:creationId xmlns:a16="http://schemas.microsoft.com/office/drawing/2014/main" id="{D4DAC8E3-1D85-4AA1-82FB-AE4EA3F5F84D}"/>
              </a:ext>
            </a:extLst>
          </p:cNvPr>
          <p:cNvSpPr txBox="1"/>
          <p:nvPr/>
        </p:nvSpPr>
        <p:spPr>
          <a:xfrm>
            <a:off x="6666017" y="11556721"/>
            <a:ext cx="15918931" cy="1024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8400" tIns="68400" rIns="68400" bIns="68400" numCol="1" anchor="ctr">
            <a:spAutoFit/>
          </a:bodyPr>
          <a:lstStyle>
            <a:lvl1pPr defTabSz="1828800">
              <a:lnSpc>
                <a:spcPct val="90000"/>
              </a:lnSpc>
              <a:defRPr sz="8500">
                <a:solidFill>
                  <a:srgbClr val="FFFFFF"/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defRPr>
            </a:lvl1pPr>
          </a:lstStyle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6400" dirty="0" err="1">
                <a:solidFill>
                  <a:schemeClr val="bg1">
                    <a:lumMod val="95000"/>
                  </a:schemeClr>
                </a:solidFill>
              </a:rPr>
              <a:t>Кэшбэк</a:t>
            </a:r>
            <a:r>
              <a:rPr lang="ru-RU" sz="6400" dirty="0">
                <a:solidFill>
                  <a:schemeClr val="bg1">
                    <a:lumMod val="95000"/>
                  </a:schemeClr>
                </a:solidFill>
              </a:rPr>
              <a:t> от 5% до  8% баллами на все товары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49077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34D803-534C-4B84-AAE0-AD93F1C1C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133" y="4955684"/>
            <a:ext cx="12182146" cy="320804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253972-A9B9-4CAB-A0B0-4DA3BF6E72D8}"/>
              </a:ext>
            </a:extLst>
          </p:cNvPr>
          <p:cNvSpPr txBox="1">
            <a:spLocks/>
          </p:cNvSpPr>
          <p:nvPr/>
        </p:nvSpPr>
        <p:spPr>
          <a:xfrm>
            <a:off x="3232967" y="9484144"/>
            <a:ext cx="19306872" cy="2790989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1828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7200" dirty="0">
                <a:solidFill>
                  <a:schemeClr val="bg1"/>
                </a:solidFill>
              </a:rPr>
              <a:t>Подписка на </a:t>
            </a:r>
            <a:r>
              <a:rPr lang="ru-RU" sz="7200" dirty="0" err="1">
                <a:solidFill>
                  <a:schemeClr val="bg1"/>
                </a:solidFill>
              </a:rPr>
              <a:t>кешбэк</a:t>
            </a:r>
            <a:r>
              <a:rPr lang="ru-RU" sz="7200" dirty="0">
                <a:solidFill>
                  <a:schemeClr val="bg1"/>
                </a:solidFill>
              </a:rPr>
              <a:t> Premium-товаров , бесплатную доставку и эксклюзивный сервис</a:t>
            </a:r>
          </a:p>
        </p:txBody>
      </p:sp>
    </p:spTree>
    <p:extLst>
      <p:ext uri="{BB962C8B-B14F-4D97-AF65-F5344CB8AC3E}">
        <p14:creationId xmlns:p14="http://schemas.microsoft.com/office/powerpoint/2010/main" val="40164945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1A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FB68F8-E899-4C5A-99F7-82B5E4BEA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633" y="3635732"/>
            <a:ext cx="10477283" cy="10264644"/>
          </a:xfrm>
          <a:prstGeom prst="rect">
            <a:avLst/>
          </a:prstGeom>
        </p:spPr>
      </p:pic>
      <p:pic>
        <p:nvPicPr>
          <p:cNvPr id="206" name="Изображение" descr="Изображение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167" y="720716"/>
            <a:ext cx="9659809" cy="2520843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14 млн"/>
          <p:cNvSpPr txBox="1">
            <a:spLocks noChangeAspect="1"/>
          </p:cNvSpPr>
          <p:nvPr/>
        </p:nvSpPr>
        <p:spPr>
          <a:xfrm>
            <a:off x="7060109" y="4644033"/>
            <a:ext cx="5530947" cy="2215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400" tIns="68400" rIns="68400" bIns="68400" anchor="ctr">
            <a:spAutoFit/>
          </a:bodyPr>
          <a:lstStyle>
            <a:lvl1pPr defTabSz="1828800">
              <a:lnSpc>
                <a:spcPct val="90000"/>
              </a:lnSpc>
              <a:defRPr sz="24000">
                <a:solidFill>
                  <a:srgbClr val="FFFFFF"/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defRPr>
            </a:lvl1pPr>
          </a:lstStyle>
          <a:p>
            <a:pPr>
              <a:defRPr sz="27000"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10500">
                <a:solidFill>
                  <a:schemeClr val="bg1">
                    <a:lumMod val="95000"/>
                  </a:schemeClr>
                </a:solidFill>
                <a:latin typeface="GT Eesti Pro Display Bold" panose="00000800000000000000" pitchFamily="50" charset="-52"/>
              </a:rPr>
              <a:t>×</a:t>
            </a:r>
            <a:r>
              <a:rPr lang="ru-RU" sz="15000">
                <a:solidFill>
                  <a:schemeClr val="bg1">
                    <a:lumMod val="95000"/>
                  </a:schemeClr>
                </a:solidFill>
                <a:latin typeface="GT Eesti Pro Display Bold" panose="00000800000000000000" pitchFamily="50" charset="-52"/>
              </a:rPr>
              <a:t>2-3</a:t>
            </a:r>
            <a:endParaRPr sz="15000">
              <a:solidFill>
                <a:schemeClr val="bg1">
                  <a:lumMod val="95000"/>
                </a:schemeClr>
              </a:solidFill>
              <a:latin typeface="GT Eesti Pro Display Bold" panose="00000800000000000000" pitchFamily="50" charset="-52"/>
            </a:endParaRPr>
          </a:p>
        </p:txBody>
      </p:sp>
      <p:sp>
        <p:nvSpPr>
          <p:cNvPr id="210" name="делают…"/>
          <p:cNvSpPr txBox="1"/>
          <p:nvPr/>
        </p:nvSpPr>
        <p:spPr>
          <a:xfrm>
            <a:off x="10861544" y="5309155"/>
            <a:ext cx="7891157" cy="11563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defTabSz="1368563">
              <a:lnSpc>
                <a:spcPct val="70000"/>
              </a:lnSpc>
              <a:defRPr sz="5000">
                <a:solidFill>
                  <a:srgbClr val="0051FF"/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defRPr>
            </a:pPr>
            <a:r>
              <a:rPr lang="ru-RU" sz="5200">
                <a:solidFill>
                  <a:schemeClr val="bg1">
                    <a:lumMod val="95000"/>
                  </a:schemeClr>
                </a:solidFill>
                <a:latin typeface="GT Eesti Pro Display Light" panose="00000400000000000000" pitchFamily="2" charset="-52"/>
              </a:rPr>
              <a:t>раза </a:t>
            </a:r>
            <a:r>
              <a:rPr lang="ru-RU" sz="5200">
                <a:solidFill>
                  <a:schemeClr val="bg1"/>
                </a:solidFill>
                <a:latin typeface="GT Eesti Pro Display Light" panose="00000400000000000000" pitchFamily="2" charset="-52"/>
              </a:rPr>
              <a:t>больше </a:t>
            </a:r>
            <a:br>
              <a:rPr lang="ru-RU" sz="5200">
                <a:solidFill>
                  <a:schemeClr val="bg1"/>
                </a:solidFill>
                <a:latin typeface="GT Eesti Pro Display Light" panose="00000400000000000000" pitchFamily="2" charset="-52"/>
              </a:rPr>
            </a:br>
            <a:r>
              <a:rPr lang="ru-RU" sz="5200">
                <a:solidFill>
                  <a:schemeClr val="bg1"/>
                </a:solidFill>
                <a:latin typeface="GT Eesti Pro Display Light" panose="00000400000000000000" pitchFamily="2" charset="-52"/>
              </a:rPr>
              <a:t>заказов в месяц</a:t>
            </a:r>
          </a:p>
        </p:txBody>
      </p:sp>
      <p:sp>
        <p:nvSpPr>
          <p:cNvPr id="211" name="+63%"/>
          <p:cNvSpPr txBox="1">
            <a:spLocks noChangeAspect="1"/>
          </p:cNvSpPr>
          <p:nvPr/>
        </p:nvSpPr>
        <p:spPr>
          <a:xfrm>
            <a:off x="7060109" y="7028881"/>
            <a:ext cx="6900117" cy="2215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68400" tIns="68400" rIns="68400" bIns="68400" anchor="ctr">
            <a:spAutoFit/>
          </a:bodyPr>
          <a:lstStyle/>
          <a:p>
            <a:pPr defTabSz="1368563">
              <a:lnSpc>
                <a:spcPct val="90000"/>
              </a:lnSpc>
              <a:defRPr sz="27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10500">
                <a:solidFill>
                  <a:schemeClr val="bg1">
                    <a:lumMod val="95000"/>
                  </a:schemeClr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rPr>
              <a:t>+</a:t>
            </a:r>
            <a:r>
              <a:rPr sz="15000">
                <a:solidFill>
                  <a:schemeClr val="bg1">
                    <a:lumMod val="95000"/>
                  </a:schemeClr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rPr>
              <a:t>6</a:t>
            </a:r>
            <a:r>
              <a:rPr lang="ru-RU" sz="15000">
                <a:solidFill>
                  <a:schemeClr val="bg1">
                    <a:lumMod val="95000"/>
                  </a:schemeClr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rPr>
              <a:t>0</a:t>
            </a:r>
            <a:r>
              <a:rPr sz="15000">
                <a:solidFill>
                  <a:schemeClr val="bg1">
                    <a:lumMod val="95000"/>
                  </a:schemeClr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rPr>
              <a:t>%</a:t>
            </a:r>
          </a:p>
        </p:txBody>
      </p:sp>
      <p:sp>
        <p:nvSpPr>
          <p:cNvPr id="212" name="выше чек"/>
          <p:cNvSpPr txBox="1"/>
          <p:nvPr/>
        </p:nvSpPr>
        <p:spPr>
          <a:xfrm>
            <a:off x="11944298" y="8227059"/>
            <a:ext cx="4057366" cy="596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 defTabSz="1828800">
              <a:lnSpc>
                <a:spcPct val="70000"/>
              </a:lnSpc>
              <a:defRPr sz="5000">
                <a:solidFill>
                  <a:srgbClr val="0051FF"/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defRPr>
            </a:lvl1pPr>
          </a:lstStyle>
          <a:p>
            <a:r>
              <a:rPr sz="5200" err="1">
                <a:solidFill>
                  <a:schemeClr val="bg1"/>
                </a:solidFill>
                <a:latin typeface="GT Eesti Pro Display Light" panose="00000400000000000000" pitchFamily="2" charset="-52"/>
              </a:rPr>
              <a:t>выше</a:t>
            </a:r>
            <a:r>
              <a:rPr sz="5200">
                <a:solidFill>
                  <a:schemeClr val="bg1"/>
                </a:solidFill>
                <a:latin typeface="GT Eesti Pro Display Light" panose="00000400000000000000" pitchFamily="2" charset="-52"/>
              </a:rPr>
              <a:t> </a:t>
            </a:r>
            <a:r>
              <a:rPr sz="5200" err="1">
                <a:solidFill>
                  <a:schemeClr val="bg1"/>
                </a:solidFill>
                <a:latin typeface="GT Eesti Pro Display Light" panose="00000400000000000000" pitchFamily="2" charset="-52"/>
              </a:rPr>
              <a:t>чек</a:t>
            </a:r>
            <a:endParaRPr sz="5200">
              <a:solidFill>
                <a:schemeClr val="bg1"/>
              </a:solidFill>
              <a:latin typeface="GT Eesti Pro Display Light" panose="00000400000000000000" pitchFamily="2" charset="-52"/>
            </a:endParaRPr>
          </a:p>
        </p:txBody>
      </p:sp>
      <p:sp>
        <p:nvSpPr>
          <p:cNvPr id="11" name="млн">
            <a:extLst>
              <a:ext uri="{FF2B5EF4-FFF2-40B4-BE49-F238E27FC236}">
                <a16:creationId xmlns:a16="http://schemas.microsoft.com/office/drawing/2014/main" id="{B23C3CF0-37BB-4C22-8CEA-F156ABB0004D}"/>
              </a:ext>
            </a:extLst>
          </p:cNvPr>
          <p:cNvSpPr txBox="1"/>
          <p:nvPr/>
        </p:nvSpPr>
        <p:spPr>
          <a:xfrm>
            <a:off x="8077363" y="7381165"/>
            <a:ext cx="65" cy="7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>
            <a:spAutoFit/>
          </a:bodyPr>
          <a:lstStyle>
            <a:lvl1pPr defTabSz="1828800">
              <a:lnSpc>
                <a:spcPct val="80000"/>
              </a:lnSpc>
              <a:defRPr sz="8000">
                <a:solidFill>
                  <a:srgbClr val="FFFFFF"/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defRPr>
            </a:lvl1pPr>
          </a:lstStyle>
          <a:p>
            <a:pPr>
              <a:defRPr sz="16600"/>
            </a:pPr>
            <a:endParaRPr sz="600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780 000">
            <a:extLst>
              <a:ext uri="{FF2B5EF4-FFF2-40B4-BE49-F238E27FC236}">
                <a16:creationId xmlns:a16="http://schemas.microsoft.com/office/drawing/2014/main" id="{AD6706C6-4465-4054-B50F-9ABCFD0B9925}"/>
              </a:ext>
            </a:extLst>
          </p:cNvPr>
          <p:cNvSpPr txBox="1"/>
          <p:nvPr/>
        </p:nvSpPr>
        <p:spPr>
          <a:xfrm>
            <a:off x="2624868" y="10630804"/>
            <a:ext cx="16419837" cy="10245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68400" tIns="68400" rIns="68400" bIns="68400" numCol="1" anchor="ctr">
            <a:spAutoFit/>
          </a:bodyPr>
          <a:lstStyle>
            <a:lvl1pPr defTabSz="1828800">
              <a:lnSpc>
                <a:spcPct val="90000"/>
              </a:lnSpc>
              <a:defRPr sz="8500">
                <a:solidFill>
                  <a:srgbClr val="FFFFFF"/>
                </a:solidFill>
                <a:latin typeface="GT Eesti Pro Display Bold"/>
                <a:ea typeface="GT Eesti Pro Display Bold"/>
                <a:cs typeface="GT Eesti Pro Display Bold"/>
                <a:sym typeface="GT Eesti Pro Display Bold"/>
              </a:defRPr>
            </a:lvl1pPr>
          </a:lstStyle>
          <a:p>
            <a:pPr>
              <a:defRPr b="1"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6400" dirty="0" err="1">
                <a:solidFill>
                  <a:schemeClr val="bg1">
                    <a:lumMod val="95000"/>
                  </a:schemeClr>
                </a:solidFill>
              </a:rPr>
              <a:t>Кэшбэк</a:t>
            </a:r>
            <a:r>
              <a:rPr lang="ru-RU" sz="6400" dirty="0">
                <a:solidFill>
                  <a:schemeClr val="bg1">
                    <a:lumMod val="95000"/>
                  </a:schemeClr>
                </a:solidFill>
              </a:rPr>
              <a:t> до 15% на 1 000 000 Premium-товаров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8883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0C21C-308E-BB43-A244-70E27BDA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846" y="611365"/>
            <a:ext cx="21669394" cy="2790989"/>
          </a:xfrm>
        </p:spPr>
        <p:txBody>
          <a:bodyPr/>
          <a:lstStyle/>
          <a:p>
            <a:r>
              <a:rPr lang="en-US" sz="7200" dirty="0" err="1"/>
              <a:t>OzonCard</a:t>
            </a:r>
            <a:r>
              <a:rPr lang="en-US" sz="7200" dirty="0"/>
              <a:t> + Premium = </a:t>
            </a:r>
            <a:r>
              <a:rPr lang="ru-RU" sz="7200" dirty="0"/>
              <a:t>целевой клиент </a:t>
            </a:r>
            <a:endParaRPr lang="ru-RU" sz="7200" dirty="0">
              <a:cs typeface="Arial"/>
            </a:endParaRPr>
          </a:p>
        </p:txBody>
      </p:sp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4EE1A41-D97F-43AA-929D-8DCB93922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0539" y="4579264"/>
            <a:ext cx="4229773" cy="2658928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85CEB4A-E7E9-46F1-B60E-2FEEBBA2B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3194" y="4932048"/>
            <a:ext cx="6169739" cy="1927763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3BD9DCA8-B77A-4AF3-8D02-0FEC7A0B2C7D}"/>
              </a:ext>
            </a:extLst>
          </p:cNvPr>
          <p:cNvSpPr/>
          <p:nvPr/>
        </p:nvSpPr>
        <p:spPr>
          <a:xfrm rot="21000000">
            <a:off x="2644911" y="3138516"/>
            <a:ext cx="1263342" cy="1104360"/>
          </a:xfrm>
          <a:prstGeom prst="ellipse">
            <a:avLst/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021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039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057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076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097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113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134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2152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5063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4AAD52-2A14-487C-8B25-CA2E51CB704F}"/>
              </a:ext>
            </a:extLst>
          </p:cNvPr>
          <p:cNvSpPr txBox="1"/>
          <p:nvPr/>
        </p:nvSpPr>
        <p:spPr>
          <a:xfrm>
            <a:off x="3473872" y="3181027"/>
            <a:ext cx="8042202" cy="840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 err="1">
                <a:cs typeface="Arial"/>
              </a:rPr>
              <a:t>Ozon.Card</a:t>
            </a:r>
            <a:r>
              <a:rPr lang="ru-RU" sz="4400" b="1">
                <a:cs typeface="Arial"/>
              </a:rPr>
              <a:t> банковская карта 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77BB9D6-6E38-49EA-AC71-8D5A0BB4F3F0}"/>
              </a:ext>
            </a:extLst>
          </p:cNvPr>
          <p:cNvSpPr/>
          <p:nvPr/>
        </p:nvSpPr>
        <p:spPr>
          <a:xfrm rot="21000000">
            <a:off x="13769065" y="2964160"/>
            <a:ext cx="1263342" cy="1104360"/>
          </a:xfrm>
          <a:prstGeom prst="ellipse">
            <a:avLst/>
          </a:prstGeom>
          <a:solidFill>
            <a:schemeClr val="accent3"/>
          </a:solidFill>
          <a:ln w="25400"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021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039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2057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6076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0097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4113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398134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2152" algn="l" defTabSz="1828039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5063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7C96CB-B6A5-4217-9011-2A390D9AEDD5}"/>
              </a:ext>
            </a:extLst>
          </p:cNvPr>
          <p:cNvSpPr txBox="1"/>
          <p:nvPr/>
        </p:nvSpPr>
        <p:spPr>
          <a:xfrm>
            <a:off x="14694559" y="3258518"/>
            <a:ext cx="5676810" cy="840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4400" b="1">
                <a:cs typeface="Arial"/>
              </a:rPr>
              <a:t>Подписка PREMIUM 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0753F2F2-2EBC-4856-B902-17FAAE898059}"/>
              </a:ext>
            </a:extLst>
          </p:cNvPr>
          <p:cNvCxnSpPr>
            <a:cxnSpLocks/>
          </p:cNvCxnSpPr>
          <p:nvPr/>
        </p:nvCxnSpPr>
        <p:spPr>
          <a:xfrm>
            <a:off x="1132114" y="9287359"/>
            <a:ext cx="21381082" cy="0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C68E02E-F8D1-4BD0-AD5F-9A5593D317C4}"/>
              </a:ext>
            </a:extLst>
          </p:cNvPr>
          <p:cNvSpPr txBox="1"/>
          <p:nvPr/>
        </p:nvSpPr>
        <p:spPr>
          <a:xfrm>
            <a:off x="-848289" y="8121112"/>
            <a:ext cx="4633897" cy="840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7530" lvl="2"/>
            <a:r>
              <a:rPr lang="ru-RU" sz="4400" b="1">
                <a:cs typeface="Arial"/>
              </a:rPr>
              <a:t>Удобство 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63B41FD-9A0D-4FE2-9DAE-42CCA35BB782}"/>
              </a:ext>
            </a:extLst>
          </p:cNvPr>
          <p:cNvSpPr txBox="1"/>
          <p:nvPr/>
        </p:nvSpPr>
        <p:spPr>
          <a:xfrm>
            <a:off x="3784315" y="7753027"/>
            <a:ext cx="9490355" cy="12715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7530" lvl="2"/>
            <a:r>
              <a:rPr lang="ru-RU" dirty="0">
                <a:cs typeface="Arial"/>
              </a:rPr>
              <a:t>Виртуальная карта </a:t>
            </a:r>
          </a:p>
          <a:p>
            <a:pPr marL="1827530" lvl="2"/>
            <a:r>
              <a:rPr lang="ru-RU" dirty="0">
                <a:cs typeface="Arial"/>
              </a:rPr>
              <a:t>Банковские функции в приложении 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AD3AF94A-355C-45D1-9E14-4652BCFF8182}"/>
              </a:ext>
            </a:extLst>
          </p:cNvPr>
          <p:cNvCxnSpPr>
            <a:cxnSpLocks/>
          </p:cNvCxnSpPr>
          <p:nvPr/>
        </p:nvCxnSpPr>
        <p:spPr>
          <a:xfrm>
            <a:off x="1131525" y="10759698"/>
            <a:ext cx="21381671" cy="0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FF4AC51-A786-4E5B-BE8E-9BF6CCB26156}"/>
              </a:ext>
            </a:extLst>
          </p:cNvPr>
          <p:cNvSpPr txBox="1"/>
          <p:nvPr/>
        </p:nvSpPr>
        <p:spPr>
          <a:xfrm>
            <a:off x="-847957" y="9670942"/>
            <a:ext cx="4941737" cy="840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7530" lvl="2"/>
            <a:r>
              <a:rPr lang="ru-RU" sz="4400" b="1">
                <a:cs typeface="Arial"/>
              </a:rPr>
              <a:t>Мотивация</a:t>
            </a: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06A2F82D-0F3C-42BC-B89B-77CE4550F78A}"/>
              </a:ext>
            </a:extLst>
          </p:cNvPr>
          <p:cNvCxnSpPr>
            <a:cxnSpLocks/>
          </p:cNvCxnSpPr>
          <p:nvPr/>
        </p:nvCxnSpPr>
        <p:spPr>
          <a:xfrm>
            <a:off x="1015233" y="12232037"/>
            <a:ext cx="21497963" cy="0"/>
          </a:xfrm>
          <a:prstGeom prst="straightConnector1">
            <a:avLst/>
          </a:prstGeom>
          <a:ln w="38100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916BADE-2364-4333-ADFF-28730BBB94E3}"/>
              </a:ext>
            </a:extLst>
          </p:cNvPr>
          <p:cNvSpPr txBox="1"/>
          <p:nvPr/>
        </p:nvSpPr>
        <p:spPr>
          <a:xfrm>
            <a:off x="13274670" y="7249936"/>
            <a:ext cx="10601144" cy="18255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7530" lvl="2"/>
            <a:r>
              <a:rPr lang="ru-RU" dirty="0">
                <a:cs typeface="Arial"/>
              </a:rPr>
              <a:t>Подписка в 1 клик  - можно сразу получить </a:t>
            </a:r>
            <a:r>
              <a:rPr lang="ru-RU" dirty="0" err="1">
                <a:cs typeface="Arial"/>
              </a:rPr>
              <a:t>кешбэк</a:t>
            </a:r>
            <a:r>
              <a:rPr lang="ru-RU" dirty="0">
                <a:cs typeface="Arial"/>
              </a:rPr>
              <a:t> с оформлением подписки </a:t>
            </a:r>
            <a:endParaRPr lang="ru-RU" dirty="0"/>
          </a:p>
        </p:txBody>
      </p:sp>
      <p:pic>
        <p:nvPicPr>
          <p:cNvPr id="17" name="Рисунок 17">
            <a:extLst>
              <a:ext uri="{FF2B5EF4-FFF2-40B4-BE49-F238E27FC236}">
                <a16:creationId xmlns:a16="http://schemas.microsoft.com/office/drawing/2014/main" id="{5BAE5EB4-C04E-401E-B393-8DF68C6CC0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8137" y="7875200"/>
            <a:ext cx="867178" cy="666750"/>
          </a:xfrm>
          <a:prstGeom prst="rect">
            <a:avLst/>
          </a:prstGeom>
        </p:spPr>
      </p:pic>
      <p:pic>
        <p:nvPicPr>
          <p:cNvPr id="18" name="Рисунок 31">
            <a:extLst>
              <a:ext uri="{FF2B5EF4-FFF2-40B4-BE49-F238E27FC236}">
                <a16:creationId xmlns:a16="http://schemas.microsoft.com/office/drawing/2014/main" id="{6AE1C1D6-9959-44B3-ACC0-FDBFDCE201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5520" y="8124316"/>
            <a:ext cx="876707" cy="6667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8AD40251-61A5-40DD-989F-BD1D9CC27B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972" y="9661531"/>
            <a:ext cx="887974" cy="71492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7CA0F12-AA32-4472-93C4-F338C0F1EDD4}"/>
              </a:ext>
            </a:extLst>
          </p:cNvPr>
          <p:cNvSpPr txBox="1"/>
          <p:nvPr/>
        </p:nvSpPr>
        <p:spPr>
          <a:xfrm>
            <a:off x="3782493" y="9244739"/>
            <a:ext cx="1845377" cy="7175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7530" lvl="2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AB665C-E9B3-4695-AF9D-97171E1FB2F5}"/>
              </a:ext>
            </a:extLst>
          </p:cNvPr>
          <p:cNvSpPr txBox="1"/>
          <p:nvPr/>
        </p:nvSpPr>
        <p:spPr>
          <a:xfrm>
            <a:off x="5102685" y="9508943"/>
            <a:ext cx="19183747" cy="71758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7530" lvl="2"/>
            <a:r>
              <a:rPr lang="ru-RU" dirty="0" err="1">
                <a:cs typeface="Arial"/>
              </a:rPr>
              <a:t>Кешбэк</a:t>
            </a:r>
            <a:r>
              <a:rPr lang="ru-RU" dirty="0">
                <a:cs typeface="Arial"/>
              </a:rPr>
              <a:t> до 15%</a:t>
            </a:r>
            <a:r>
              <a:rPr lang="en-US" dirty="0">
                <a:cs typeface="Arial"/>
              </a:rPr>
              <a:t> </a:t>
            </a:r>
            <a:r>
              <a:rPr lang="ru-RU" dirty="0">
                <a:cs typeface="Arial"/>
              </a:rPr>
              <a:t>на товары </a:t>
            </a:r>
            <a:r>
              <a:rPr lang="en-US" dirty="0">
                <a:cs typeface="Arial"/>
              </a:rPr>
              <a:t>Premium-</a:t>
            </a:r>
            <a:r>
              <a:rPr lang="ru-RU" dirty="0">
                <a:cs typeface="Arial"/>
              </a:rPr>
              <a:t>продавцов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CBBD764-4159-496B-8D58-F6A26C39F979}"/>
              </a:ext>
            </a:extLst>
          </p:cNvPr>
          <p:cNvSpPr txBox="1"/>
          <p:nvPr/>
        </p:nvSpPr>
        <p:spPr>
          <a:xfrm>
            <a:off x="-847625" y="11046416"/>
            <a:ext cx="3972113" cy="840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7530" lvl="2"/>
            <a:r>
              <a:rPr lang="ru-RU" sz="4400" b="1">
                <a:cs typeface="Arial"/>
              </a:rPr>
              <a:t>Выгода</a:t>
            </a:r>
          </a:p>
        </p:txBody>
      </p:sp>
      <p:pic>
        <p:nvPicPr>
          <p:cNvPr id="38" name="Рисунок 31">
            <a:extLst>
              <a:ext uri="{FF2B5EF4-FFF2-40B4-BE49-F238E27FC236}">
                <a16:creationId xmlns:a16="http://schemas.microsoft.com/office/drawing/2014/main" id="{86B46782-EF58-40B9-9A31-3166328F3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972" y="11145211"/>
            <a:ext cx="876707" cy="6667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ADFE3DC-0A67-437A-8216-B93068660178}"/>
              </a:ext>
            </a:extLst>
          </p:cNvPr>
          <p:cNvSpPr txBox="1"/>
          <p:nvPr/>
        </p:nvSpPr>
        <p:spPr>
          <a:xfrm>
            <a:off x="5093546" y="10771577"/>
            <a:ext cx="18730704" cy="12715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16200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827530" lvl="2"/>
            <a:r>
              <a:rPr lang="ru-RU" dirty="0" err="1">
                <a:cs typeface="Arial"/>
              </a:rPr>
              <a:t>Баллбэк</a:t>
            </a:r>
            <a:r>
              <a:rPr lang="ru-RU" dirty="0">
                <a:cs typeface="Arial"/>
              </a:rPr>
              <a:t> можно тратить сразу после получения заказа.% </a:t>
            </a:r>
            <a:r>
              <a:rPr lang="ru-RU" dirty="0" err="1">
                <a:cs typeface="Arial"/>
              </a:rPr>
              <a:t>кешбэка</a:t>
            </a:r>
            <a:r>
              <a:rPr lang="ru-RU" dirty="0">
                <a:cs typeface="Arial"/>
              </a:rPr>
              <a:t> не ограничен. </a:t>
            </a:r>
          </a:p>
        </p:txBody>
      </p:sp>
    </p:spTree>
    <p:extLst>
      <p:ext uri="{BB962C8B-B14F-4D97-AF65-F5344CB8AC3E}">
        <p14:creationId xmlns:p14="http://schemas.microsoft.com/office/powerpoint/2010/main" val="1253034328"/>
      </p:ext>
    </p:extLst>
  </p:cSld>
  <p:clrMapOvr>
    <a:masterClrMapping/>
  </p:clrMapOvr>
</p:sld>
</file>

<file path=ppt/theme/theme1.xml><?xml version="1.0" encoding="utf-8"?>
<a:theme xmlns:a="http://schemas.openxmlformats.org/drawingml/2006/main" name="Ozon-1">
  <a:themeElements>
    <a:clrScheme name="Ozon_Show 1">
      <a:dk1>
        <a:srgbClr val="000000"/>
      </a:dk1>
      <a:lt1>
        <a:srgbClr val="FFFFFF"/>
      </a:lt1>
      <a:dk2>
        <a:srgbClr val="005BFF"/>
      </a:dk2>
      <a:lt2>
        <a:srgbClr val="00A2FF"/>
      </a:lt2>
      <a:accent1>
        <a:srgbClr val="06CA99"/>
      </a:accent1>
      <a:accent2>
        <a:srgbClr val="FFDC00"/>
      </a:accent2>
      <a:accent3>
        <a:srgbClr val="F91155"/>
      </a:accent3>
      <a:accent4>
        <a:srgbClr val="FFA83B"/>
      </a:accent4>
      <a:accent5>
        <a:srgbClr val="0000B7"/>
      </a:accent5>
      <a:accent6>
        <a:srgbClr val="974DFF"/>
      </a:accent6>
      <a:hlink>
        <a:srgbClr val="000000"/>
      </a:hlink>
      <a:folHlink>
        <a:srgbClr val="000000"/>
      </a:folHlink>
    </a:clrScheme>
    <a:fontScheme name="Oz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 w="38100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4600" dirty="0" err="1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tx2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162000" rIns="0" bIns="0" rtlCol="0" anchor="t">
        <a:spAutoFit/>
      </a:bodyPr>
      <a:lstStyle>
        <a:defPPr algn="l">
          <a:lnSpc>
            <a:spcPct val="100000"/>
          </a:lnSpc>
          <a:defRPr sz="58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zon-1" id="{9BA4FC8C-4356-7247-9C9F-2C46D5AF29F9}" vid="{C55456AA-5821-C945-B3EE-E5EB9215A9A7}"/>
    </a:ext>
  </a:extLst>
</a:theme>
</file>

<file path=ppt/theme/theme2.xml><?xml version="1.0" encoding="utf-8"?>
<a:theme xmlns:a="http://schemas.openxmlformats.org/drawingml/2006/main" name="Ozon-1">
  <a:themeElements>
    <a:clrScheme name="Ozon_Show 1">
      <a:dk1>
        <a:srgbClr val="000000"/>
      </a:dk1>
      <a:lt1>
        <a:srgbClr val="FFFFFF"/>
      </a:lt1>
      <a:dk2>
        <a:srgbClr val="005BFF"/>
      </a:dk2>
      <a:lt2>
        <a:srgbClr val="00A2FF"/>
      </a:lt2>
      <a:accent1>
        <a:srgbClr val="06CA99"/>
      </a:accent1>
      <a:accent2>
        <a:srgbClr val="FFDC00"/>
      </a:accent2>
      <a:accent3>
        <a:srgbClr val="F91155"/>
      </a:accent3>
      <a:accent4>
        <a:srgbClr val="FFA83B"/>
      </a:accent4>
      <a:accent5>
        <a:srgbClr val="0000B7"/>
      </a:accent5>
      <a:accent6>
        <a:srgbClr val="974DFF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Ozon-1</Template>
  <TotalTime>19</TotalTime>
  <Words>255</Words>
  <Application>Microsoft Macintosh PowerPoint</Application>
  <PresentationFormat>Произвольный</PresentationFormat>
  <Paragraphs>51</Paragraphs>
  <Slides>12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26" baseType="lpstr">
      <vt:lpstr>.Lucida Grande UI Regular</vt:lpstr>
      <vt:lpstr>Системный шрифт</vt:lpstr>
      <vt:lpstr>Arial</vt:lpstr>
      <vt:lpstr>Calibri</vt:lpstr>
      <vt:lpstr>GT Eesti Pro Display Bold</vt:lpstr>
      <vt:lpstr>GT Eesti Pro Display Light</vt:lpstr>
      <vt:lpstr>GT Eesti Pro Display Regular</vt:lpstr>
      <vt:lpstr>GT Eesti Pro Display UltraBold</vt:lpstr>
      <vt:lpstr>Helvetica</vt:lpstr>
      <vt:lpstr>Merriweather Sans</vt:lpstr>
      <vt:lpstr>Roboto</vt:lpstr>
      <vt:lpstr>Ozon-1</vt:lpstr>
      <vt:lpstr>Ozon-1</vt:lpstr>
      <vt:lpstr>Simple Light</vt:lpstr>
      <vt:lpstr>Презентация PowerPoint</vt:lpstr>
      <vt:lpstr>Ozon —  быстрорастущий  мультикатегорийный  маркетплейс</vt:lpstr>
      <vt:lpstr>Ozon сегодня  </vt:lpstr>
      <vt:lpstr>Тренды лояльности в Ozon и не только</vt:lpstr>
      <vt:lpstr>Программы лояльности OZON </vt:lpstr>
      <vt:lpstr>+60%</vt:lpstr>
      <vt:lpstr>Презентация PowerPoint</vt:lpstr>
      <vt:lpstr>Презентация PowerPoint</vt:lpstr>
      <vt:lpstr>OzonCard + Premium = целевой клиент </vt:lpstr>
      <vt:lpstr>Не только выгода, но и контент </vt:lpstr>
      <vt:lpstr>Клиентский опыт — основной драйвер вовлечённости маркетплейсов</vt:lpstr>
      <vt:lpstr>Спасибо за внимание!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Putilina Angelina Yuryevna</cp:lastModifiedBy>
  <cp:revision>62</cp:revision>
  <cp:lastPrinted>2021-05-20T00:27:35Z</cp:lastPrinted>
  <dcterms:created xsi:type="dcterms:W3CDTF">2020-01-20T10:09:26Z</dcterms:created>
  <dcterms:modified xsi:type="dcterms:W3CDTF">2021-10-08T05:45:40Z</dcterms:modified>
</cp:coreProperties>
</file>